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slides/slide130.xml" ContentType="application/vnd.openxmlformats-officedocument.presentationml.slide+xml"/>
  <Override PartName="/ppt/slides/slide200.xml" ContentType="application/vnd.openxmlformats-officedocument.presentationml.slide+xml"/>
  <Override PartName="/ppt/notesSlides/notesSlide120.xml" ContentType="application/vnd.openxmlformats-officedocument.presentationml.notesSlide+xml"/>
  <Override PartName="/ppt/notesSlides/notesSlide15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2"/>
  </p:notesMasterIdLst>
  <p:sldIdLst>
    <p:sldId id="256" r:id="rId2"/>
    <p:sldId id="295" r:id="rId3"/>
    <p:sldId id="257" r:id="rId4"/>
    <p:sldId id="258" r:id="rId5"/>
    <p:sldId id="261" r:id="rId6"/>
    <p:sldId id="262" r:id="rId7"/>
    <p:sldId id="263" r:id="rId8"/>
    <p:sldId id="264" r:id="rId9"/>
    <p:sldId id="272" r:id="rId10"/>
    <p:sldId id="270" r:id="rId11"/>
    <p:sldId id="296" r:id="rId12"/>
    <p:sldId id="276" r:id="rId13"/>
    <p:sldId id="300" r:id="rId14"/>
    <p:sldId id="301" r:id="rId15"/>
    <p:sldId id="304" r:id="rId16"/>
    <p:sldId id="297" r:id="rId17"/>
    <p:sldId id="298" r:id="rId18"/>
    <p:sldId id="303" r:id="rId19"/>
    <p:sldId id="280" r:id="rId20"/>
    <p:sldId id="278" r:id="rId21"/>
  </p:sldIdLst>
  <p:sldSz cx="9144000" cy="5143500" type="screen16x9"/>
  <p:notesSz cx="6858000" cy="9144000"/>
  <p:embeddedFontLst>
    <p:embeddedFont>
      <p:font typeface="Bahnschrift Condensed" panose="020B0502040204020203" pitchFamily="34" charset="0"/>
      <p:regular r:id="rId23"/>
      <p:bold r:id="rId24"/>
    </p:embeddedFont>
    <p:embeddedFont>
      <p:font typeface="Calibri" panose="020F0502020204030204" pitchFamily="34" charset="0"/>
      <p:regular r:id="rId25"/>
      <p:bold r:id="rId26"/>
      <p:italic r:id="rId27"/>
      <p:boldItalic r:id="rId28"/>
    </p:embeddedFont>
    <p:embeddedFont>
      <p:font typeface="Montserrat ExtraBold" panose="00000900000000000000" pitchFamily="2" charset="0"/>
      <p:bold r:id="rId29"/>
      <p:boldItalic r:id="rId30"/>
    </p:embeddedFont>
    <p:embeddedFont>
      <p:font typeface="Montserrat Light" panose="00000400000000000000" pitchFamily="2" charset="0"/>
      <p:regular r:id="rId31"/>
      <p:bold r:id="rId32"/>
      <p:italic r:id="rId33"/>
      <p:boldItalic r:id="rId34"/>
    </p:embeddedFont>
    <p:embeddedFont>
      <p:font typeface="Tw Cen MT" panose="020B0602020104020603"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515"/>
    <a:srgbClr val="99A7BD"/>
    <a:srgbClr val="80C36B"/>
    <a:srgbClr val="E3E9E1"/>
    <a:srgbClr val="24C5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373EE1-90F3-4FE0-9EEE-656C0F00654E}">
  <a:tblStyle styleId="{1D373EE1-90F3-4FE0-9EEE-656C0F0065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B0D5483-EFC2-4D69-8ADA-A6407E3F96A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8933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0934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880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c94a0124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c94a0124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rgbClr val="3C78D8"/>
            </a:gs>
            <a:gs pos="100000">
              <a:srgbClr val="00FFFF"/>
            </a:gs>
          </a:gsLst>
          <a:lin ang="5400700" scaled="0"/>
        </a:gra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26"/>
            <a:ext cx="9144000" cy="5143523"/>
          </a:xfrm>
          <a:prstGeom prst="rect">
            <a:avLst/>
          </a:prstGeom>
          <a:noFill/>
          <a:ln>
            <a:noFill/>
          </a:ln>
        </p:spPr>
      </p:pic>
      <p:sp>
        <p:nvSpPr>
          <p:cNvPr id="11" name="Google Shape;11;p2"/>
          <p:cNvSpPr txBox="1">
            <a:spLocks noGrp="1"/>
          </p:cNvSpPr>
          <p:nvPr>
            <p:ph type="ctrTitle"/>
          </p:nvPr>
        </p:nvSpPr>
        <p:spPr>
          <a:xfrm>
            <a:off x="2302050" y="1223200"/>
            <a:ext cx="4539900" cy="26970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4050E5"/>
            </a:gs>
            <a:gs pos="100000">
              <a:srgbClr val="C833FF"/>
            </a:gs>
          </a:gsLst>
          <a:lin ang="5400700" scaled="0"/>
        </a:gra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26"/>
            <a:ext cx="9144000" cy="5143523"/>
          </a:xfrm>
          <a:prstGeom prst="rect">
            <a:avLst/>
          </a:prstGeom>
          <a:noFill/>
          <a:ln>
            <a:noFill/>
          </a:ln>
        </p:spPr>
      </p:pic>
      <p:sp>
        <p:nvSpPr>
          <p:cNvPr id="14" name="Google Shape;14;p3"/>
          <p:cNvSpPr txBox="1">
            <a:spLocks noGrp="1"/>
          </p:cNvSpPr>
          <p:nvPr>
            <p:ph type="ctrTitle"/>
          </p:nvPr>
        </p:nvSpPr>
        <p:spPr>
          <a:xfrm>
            <a:off x="2438550" y="1811950"/>
            <a:ext cx="4266900" cy="1159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 name="Google Shape;15;p3"/>
          <p:cNvSpPr txBox="1">
            <a:spLocks noGrp="1"/>
          </p:cNvSpPr>
          <p:nvPr>
            <p:ph type="subTitle" idx="1"/>
          </p:nvPr>
        </p:nvSpPr>
        <p:spPr>
          <a:xfrm>
            <a:off x="2438550" y="2840054"/>
            <a:ext cx="4266900" cy="7848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1000"/>
              </a:spcBef>
              <a:spcAft>
                <a:spcPts val="0"/>
              </a:spcAft>
              <a:buClr>
                <a:schemeClr val="lt1"/>
              </a:buClr>
              <a:buSzPts val="1800"/>
              <a:buNone/>
              <a:defRPr sz="1800">
                <a:solidFill>
                  <a:schemeClr val="lt1"/>
                </a:solidFill>
              </a:defRPr>
            </a:lvl2pPr>
            <a:lvl3pPr lvl="2" algn="ctr" rtl="0">
              <a:spcBef>
                <a:spcPts val="1000"/>
              </a:spcBef>
              <a:spcAft>
                <a:spcPts val="0"/>
              </a:spcAft>
              <a:buClr>
                <a:schemeClr val="lt1"/>
              </a:buClr>
              <a:buSzPts val="1800"/>
              <a:buNone/>
              <a:defRPr sz="1800">
                <a:solidFill>
                  <a:schemeClr val="lt1"/>
                </a:solidFill>
              </a:defRPr>
            </a:lvl3pPr>
            <a:lvl4pPr lvl="3" algn="ctr" rtl="0">
              <a:spcBef>
                <a:spcPts val="1000"/>
              </a:spcBef>
              <a:spcAft>
                <a:spcPts val="0"/>
              </a:spcAft>
              <a:buClr>
                <a:schemeClr val="lt1"/>
              </a:buClr>
              <a:buSzPts val="1800"/>
              <a:buNone/>
              <a:defRPr sz="1800">
                <a:solidFill>
                  <a:schemeClr val="lt1"/>
                </a:solidFill>
              </a:defRPr>
            </a:lvl4pPr>
            <a:lvl5pPr lvl="4" algn="ctr" rtl="0">
              <a:spcBef>
                <a:spcPts val="1000"/>
              </a:spcBef>
              <a:spcAft>
                <a:spcPts val="0"/>
              </a:spcAft>
              <a:buClr>
                <a:schemeClr val="lt1"/>
              </a:buClr>
              <a:buSzPts val="1800"/>
              <a:buNone/>
              <a:defRPr sz="1800">
                <a:solidFill>
                  <a:schemeClr val="lt1"/>
                </a:solidFill>
              </a:defRPr>
            </a:lvl5pPr>
            <a:lvl6pPr lvl="5" algn="ctr" rtl="0">
              <a:spcBef>
                <a:spcPts val="1000"/>
              </a:spcBef>
              <a:spcAft>
                <a:spcPts val="0"/>
              </a:spcAft>
              <a:buClr>
                <a:schemeClr val="lt1"/>
              </a:buClr>
              <a:buSzPts val="1800"/>
              <a:buNone/>
              <a:defRPr sz="1800">
                <a:solidFill>
                  <a:schemeClr val="lt1"/>
                </a:solidFill>
              </a:defRPr>
            </a:lvl6pPr>
            <a:lvl7pPr lvl="6" algn="ctr" rtl="0">
              <a:spcBef>
                <a:spcPts val="1000"/>
              </a:spcBef>
              <a:spcAft>
                <a:spcPts val="0"/>
              </a:spcAft>
              <a:buClr>
                <a:schemeClr val="lt1"/>
              </a:buClr>
              <a:buSzPts val="1800"/>
              <a:buNone/>
              <a:defRPr sz="1800">
                <a:solidFill>
                  <a:schemeClr val="lt1"/>
                </a:solidFill>
              </a:defRPr>
            </a:lvl7pPr>
            <a:lvl8pPr lvl="7" algn="ctr" rtl="0">
              <a:spcBef>
                <a:spcPts val="1000"/>
              </a:spcBef>
              <a:spcAft>
                <a:spcPts val="0"/>
              </a:spcAft>
              <a:buClr>
                <a:schemeClr val="lt1"/>
              </a:buClr>
              <a:buSzPts val="1800"/>
              <a:buNone/>
              <a:defRPr sz="1800">
                <a:solidFill>
                  <a:schemeClr val="lt1"/>
                </a:solidFill>
              </a:defRPr>
            </a:lvl8pPr>
            <a:lvl9pPr lvl="8" algn="ctr" rtl="0">
              <a:spcBef>
                <a:spcPts val="1000"/>
              </a:spcBef>
              <a:spcAft>
                <a:spcPts val="100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gradFill>
          <a:gsLst>
            <a:gs pos="0">
              <a:srgbClr val="3C78D8"/>
            </a:gs>
            <a:gs pos="100000">
              <a:srgbClr val="00FFFF"/>
            </a:gs>
          </a:gsLst>
          <a:lin ang="5400700" scaled="0"/>
        </a:gradFill>
        <a:effectLst/>
      </p:bgPr>
    </p:bg>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4" name="Google Shape;24;p5"/>
          <p:cNvSpPr txBox="1">
            <a:spLocks noGrp="1"/>
          </p:cNvSpPr>
          <p:nvPr>
            <p:ph type="body" idx="1"/>
          </p:nvPr>
        </p:nvSpPr>
        <p:spPr>
          <a:xfrm>
            <a:off x="3844325" y="805325"/>
            <a:ext cx="4842600" cy="3548100"/>
          </a:xfrm>
          <a:prstGeom prst="rect">
            <a:avLst/>
          </a:prstGeom>
        </p:spPr>
        <p:txBody>
          <a:bodyPr spcFirstLastPara="1" wrap="square" lIns="0" tIns="0" rIns="0" bIns="0" anchor="ctr" anchorCtr="0">
            <a:noAutofit/>
          </a:bodyPr>
          <a:lstStyle>
            <a:lvl1pPr marL="457200" lvl="0" indent="-368300">
              <a:spcBef>
                <a:spcPts val="600"/>
              </a:spcBef>
              <a:spcAft>
                <a:spcPts val="0"/>
              </a:spcAft>
              <a:buSzPts val="2200"/>
              <a:buChar char="◦"/>
              <a:defRPr/>
            </a:lvl1pPr>
            <a:lvl2pPr marL="914400" lvl="1" indent="-368300">
              <a:spcBef>
                <a:spcPts val="1000"/>
              </a:spcBef>
              <a:spcAft>
                <a:spcPts val="0"/>
              </a:spcAft>
              <a:buSzPts val="2200"/>
              <a:buChar char="◦"/>
              <a:defRPr/>
            </a:lvl2pPr>
            <a:lvl3pPr marL="1371600" lvl="2" indent="-368300">
              <a:spcBef>
                <a:spcPts val="1000"/>
              </a:spcBef>
              <a:spcAft>
                <a:spcPts val="0"/>
              </a:spcAft>
              <a:buSzPts val="2200"/>
              <a:buChar char="◦"/>
              <a:defRPr/>
            </a:lvl3pPr>
            <a:lvl4pPr marL="1828800" lvl="3" indent="-368300">
              <a:spcBef>
                <a:spcPts val="1000"/>
              </a:spcBef>
              <a:spcAft>
                <a:spcPts val="0"/>
              </a:spcAft>
              <a:buSzPts val="2200"/>
              <a:buChar char="◦"/>
              <a:defRPr/>
            </a:lvl4pPr>
            <a:lvl5pPr marL="2286000" lvl="4" indent="-368300">
              <a:spcBef>
                <a:spcPts val="1000"/>
              </a:spcBef>
              <a:spcAft>
                <a:spcPts val="0"/>
              </a:spcAft>
              <a:buSzPts val="2200"/>
              <a:buChar char="◦"/>
              <a:defRPr/>
            </a:lvl5pPr>
            <a:lvl6pPr marL="2743200" lvl="5" indent="-368300">
              <a:spcBef>
                <a:spcPts val="1000"/>
              </a:spcBef>
              <a:spcAft>
                <a:spcPts val="0"/>
              </a:spcAft>
              <a:buSzPts val="2200"/>
              <a:buChar char="◦"/>
              <a:defRPr/>
            </a:lvl6pPr>
            <a:lvl7pPr marL="3200400" lvl="6" indent="-368300">
              <a:spcBef>
                <a:spcPts val="1000"/>
              </a:spcBef>
              <a:spcAft>
                <a:spcPts val="0"/>
              </a:spcAft>
              <a:buSzPts val="2200"/>
              <a:buChar char="◦"/>
              <a:defRPr/>
            </a:lvl7pPr>
            <a:lvl8pPr marL="3657600" lvl="7" indent="-368300">
              <a:spcBef>
                <a:spcPts val="1000"/>
              </a:spcBef>
              <a:spcAft>
                <a:spcPts val="0"/>
              </a:spcAft>
              <a:buSzPts val="2200"/>
              <a:buChar char="◦"/>
              <a:defRPr/>
            </a:lvl8pPr>
            <a:lvl9pPr marL="4114800" lvl="8" indent="-368300">
              <a:spcBef>
                <a:spcPts val="1000"/>
              </a:spcBef>
              <a:spcAft>
                <a:spcPts val="1000"/>
              </a:spcAft>
              <a:buSzPts val="22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rgbClr val="46E180"/>
            </a:gs>
            <a:gs pos="100000">
              <a:srgbClr val="B8DF32"/>
            </a:gs>
          </a:gsLst>
          <a:lin ang="5400700" scaled="0"/>
        </a:gradFill>
        <a:effectLst/>
      </p:bgPr>
    </p:bg>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3" name="Google Shape;33;p7"/>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4" name="Google Shape;34;p7"/>
          <p:cNvSpPr txBox="1">
            <a:spLocks noGrp="1"/>
          </p:cNvSpPr>
          <p:nvPr>
            <p:ph type="body" idx="1"/>
          </p:nvPr>
        </p:nvSpPr>
        <p:spPr>
          <a:xfrm>
            <a:off x="3844325" y="805325"/>
            <a:ext cx="2250300" cy="3540600"/>
          </a:xfrm>
          <a:prstGeom prst="rect">
            <a:avLst/>
          </a:prstGeom>
        </p:spPr>
        <p:txBody>
          <a:bodyPr spcFirstLastPara="1" wrap="square" lIns="0" tIns="0" rIns="0" bIns="0" anchor="ctr" anchorCtr="0">
            <a:noAutofit/>
          </a:bodyPr>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35" name="Google Shape;35;p7"/>
          <p:cNvSpPr txBox="1">
            <a:spLocks noGrp="1"/>
          </p:cNvSpPr>
          <p:nvPr>
            <p:ph type="body" idx="2"/>
          </p:nvPr>
        </p:nvSpPr>
        <p:spPr>
          <a:xfrm>
            <a:off x="6436624" y="805325"/>
            <a:ext cx="2250300" cy="3540600"/>
          </a:xfrm>
          <a:prstGeom prst="rect">
            <a:avLst/>
          </a:prstGeom>
        </p:spPr>
        <p:txBody>
          <a:bodyPr spcFirstLastPara="1" wrap="square" lIns="0" tIns="0" rIns="0" bIns="0" anchor="ctr" anchorCtr="0">
            <a:noAutofit/>
          </a:bodyPr>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36" name="Google Shape;36;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gradFill>
          <a:gsLst>
            <a:gs pos="0">
              <a:srgbClr val="E61E7F"/>
            </a:gs>
            <a:gs pos="100000">
              <a:srgbClr val="FF9900"/>
            </a:gs>
          </a:gsLst>
          <a:lin ang="5400700" scaled="0"/>
        </a:gradFill>
        <a:effectLst/>
      </p:bgPr>
    </p:bg>
    <p:spTree>
      <p:nvGrpSpPr>
        <p:cNvPr id="1" name="Shape 37"/>
        <p:cNvGrpSpPr/>
        <p:nvPr/>
      </p:nvGrpSpPr>
      <p:grpSpPr>
        <a:xfrm>
          <a:off x="0" y="0"/>
          <a:ext cx="0" cy="0"/>
          <a:chOff x="0" y="0"/>
          <a:chExt cx="0" cy="0"/>
        </a:xfrm>
      </p:grpSpPr>
      <p:pic>
        <p:nvPicPr>
          <p:cNvPr id="38" name="Google Shape;38;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39" name="Google Shape;39;p8"/>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0" name="Google Shape;40;p8"/>
          <p:cNvSpPr txBox="1">
            <a:spLocks noGrp="1"/>
          </p:cNvSpPr>
          <p:nvPr>
            <p:ph type="body" idx="1"/>
          </p:nvPr>
        </p:nvSpPr>
        <p:spPr>
          <a:xfrm>
            <a:off x="3844325" y="797725"/>
            <a:ext cx="1481700" cy="3540600"/>
          </a:xfrm>
          <a:prstGeom prst="rect">
            <a:avLst/>
          </a:prstGeom>
        </p:spPr>
        <p:txBody>
          <a:bodyPr spcFirstLastPara="1" wrap="square" lIns="0" tIns="0" rIns="0" bIns="0" anchor="ctr" anchorCtr="0">
            <a:noAutofit/>
          </a:bodyPr>
          <a:lstStyle>
            <a:lvl1pPr marL="457200" lvl="0" indent="-317500" rtl="0">
              <a:spcBef>
                <a:spcPts val="600"/>
              </a:spcBef>
              <a:spcAft>
                <a:spcPts val="0"/>
              </a:spcAft>
              <a:buSzPts val="1400"/>
              <a:buChar char="◦"/>
              <a:defRPr sz="1400"/>
            </a:lvl1pPr>
            <a:lvl2pPr marL="914400" lvl="1" indent="-317500" rtl="0">
              <a:spcBef>
                <a:spcPts val="1000"/>
              </a:spcBef>
              <a:spcAft>
                <a:spcPts val="0"/>
              </a:spcAft>
              <a:buSzPts val="1400"/>
              <a:buChar char="◦"/>
              <a:defRPr sz="1400"/>
            </a:lvl2pPr>
            <a:lvl3pPr marL="1371600" lvl="2" indent="-317500" rtl="0">
              <a:spcBef>
                <a:spcPts val="1000"/>
              </a:spcBef>
              <a:spcAft>
                <a:spcPts val="0"/>
              </a:spcAft>
              <a:buSzPts val="1400"/>
              <a:buChar char="◦"/>
              <a:defRPr sz="1400"/>
            </a:lvl3pPr>
            <a:lvl4pPr marL="1828800" lvl="3" indent="-317500" rtl="0">
              <a:spcBef>
                <a:spcPts val="1000"/>
              </a:spcBef>
              <a:spcAft>
                <a:spcPts val="0"/>
              </a:spcAft>
              <a:buSzPts val="1400"/>
              <a:buChar char="◦"/>
              <a:defRPr sz="1400"/>
            </a:lvl4pPr>
            <a:lvl5pPr marL="2286000" lvl="4" indent="-317500" rtl="0">
              <a:spcBef>
                <a:spcPts val="1000"/>
              </a:spcBef>
              <a:spcAft>
                <a:spcPts val="0"/>
              </a:spcAft>
              <a:buSzPts val="1400"/>
              <a:buChar char="◦"/>
              <a:defRPr sz="1400"/>
            </a:lvl5pPr>
            <a:lvl6pPr marL="2743200" lvl="5" indent="-317500" rtl="0">
              <a:spcBef>
                <a:spcPts val="1000"/>
              </a:spcBef>
              <a:spcAft>
                <a:spcPts val="0"/>
              </a:spcAft>
              <a:buSzPts val="1400"/>
              <a:buChar char="◦"/>
              <a:defRPr sz="1400"/>
            </a:lvl6pPr>
            <a:lvl7pPr marL="3200400" lvl="6" indent="-317500" rtl="0">
              <a:spcBef>
                <a:spcPts val="1000"/>
              </a:spcBef>
              <a:spcAft>
                <a:spcPts val="0"/>
              </a:spcAft>
              <a:buSzPts val="1400"/>
              <a:buChar char="◦"/>
              <a:defRPr sz="1400"/>
            </a:lvl7pPr>
            <a:lvl8pPr marL="3657600" lvl="7" indent="-317500" rtl="0">
              <a:spcBef>
                <a:spcPts val="1000"/>
              </a:spcBef>
              <a:spcAft>
                <a:spcPts val="0"/>
              </a:spcAft>
              <a:buSzPts val="1400"/>
              <a:buChar char="◦"/>
              <a:defRPr sz="1400"/>
            </a:lvl8pPr>
            <a:lvl9pPr marL="4114800" lvl="8" indent="-317500" rtl="0">
              <a:spcBef>
                <a:spcPts val="1000"/>
              </a:spcBef>
              <a:spcAft>
                <a:spcPts val="1000"/>
              </a:spcAft>
              <a:buSzPts val="1400"/>
              <a:buChar char="◦"/>
              <a:defRPr sz="1400"/>
            </a:lvl9pPr>
          </a:lstStyle>
          <a:p>
            <a:endParaRPr/>
          </a:p>
        </p:txBody>
      </p:sp>
      <p:sp>
        <p:nvSpPr>
          <p:cNvPr id="41" name="Google Shape;41;p8"/>
          <p:cNvSpPr txBox="1">
            <a:spLocks noGrp="1"/>
          </p:cNvSpPr>
          <p:nvPr>
            <p:ph type="body" idx="2"/>
          </p:nvPr>
        </p:nvSpPr>
        <p:spPr>
          <a:xfrm>
            <a:off x="5524777" y="797725"/>
            <a:ext cx="1481700" cy="3540600"/>
          </a:xfrm>
          <a:prstGeom prst="rect">
            <a:avLst/>
          </a:prstGeom>
        </p:spPr>
        <p:txBody>
          <a:bodyPr spcFirstLastPara="1" wrap="square" lIns="0" tIns="0" rIns="0" bIns="0" anchor="ctr" anchorCtr="0">
            <a:noAutofit/>
          </a:bodyPr>
          <a:lstStyle>
            <a:lvl1pPr marL="457200" lvl="0" indent="-317500" rtl="0">
              <a:spcBef>
                <a:spcPts val="600"/>
              </a:spcBef>
              <a:spcAft>
                <a:spcPts val="0"/>
              </a:spcAft>
              <a:buSzPts val="1400"/>
              <a:buChar char="◦"/>
              <a:defRPr sz="1400"/>
            </a:lvl1pPr>
            <a:lvl2pPr marL="914400" lvl="1" indent="-317500" rtl="0">
              <a:spcBef>
                <a:spcPts val="1000"/>
              </a:spcBef>
              <a:spcAft>
                <a:spcPts val="0"/>
              </a:spcAft>
              <a:buSzPts val="1400"/>
              <a:buChar char="◦"/>
              <a:defRPr sz="1400"/>
            </a:lvl2pPr>
            <a:lvl3pPr marL="1371600" lvl="2" indent="-317500" rtl="0">
              <a:spcBef>
                <a:spcPts val="1000"/>
              </a:spcBef>
              <a:spcAft>
                <a:spcPts val="0"/>
              </a:spcAft>
              <a:buSzPts val="1400"/>
              <a:buChar char="◦"/>
              <a:defRPr sz="1400"/>
            </a:lvl3pPr>
            <a:lvl4pPr marL="1828800" lvl="3" indent="-317500" rtl="0">
              <a:spcBef>
                <a:spcPts val="1000"/>
              </a:spcBef>
              <a:spcAft>
                <a:spcPts val="0"/>
              </a:spcAft>
              <a:buSzPts val="1400"/>
              <a:buChar char="◦"/>
              <a:defRPr sz="1400"/>
            </a:lvl4pPr>
            <a:lvl5pPr marL="2286000" lvl="4" indent="-317500" rtl="0">
              <a:spcBef>
                <a:spcPts val="1000"/>
              </a:spcBef>
              <a:spcAft>
                <a:spcPts val="0"/>
              </a:spcAft>
              <a:buSzPts val="1400"/>
              <a:buChar char="◦"/>
              <a:defRPr sz="1400"/>
            </a:lvl5pPr>
            <a:lvl6pPr marL="2743200" lvl="5" indent="-317500" rtl="0">
              <a:spcBef>
                <a:spcPts val="1000"/>
              </a:spcBef>
              <a:spcAft>
                <a:spcPts val="0"/>
              </a:spcAft>
              <a:buSzPts val="1400"/>
              <a:buChar char="◦"/>
              <a:defRPr sz="1400"/>
            </a:lvl6pPr>
            <a:lvl7pPr marL="3200400" lvl="6" indent="-317500" rtl="0">
              <a:spcBef>
                <a:spcPts val="1000"/>
              </a:spcBef>
              <a:spcAft>
                <a:spcPts val="0"/>
              </a:spcAft>
              <a:buSzPts val="1400"/>
              <a:buChar char="◦"/>
              <a:defRPr sz="1400"/>
            </a:lvl7pPr>
            <a:lvl8pPr marL="3657600" lvl="7" indent="-317500" rtl="0">
              <a:spcBef>
                <a:spcPts val="1000"/>
              </a:spcBef>
              <a:spcAft>
                <a:spcPts val="0"/>
              </a:spcAft>
              <a:buSzPts val="1400"/>
              <a:buChar char="◦"/>
              <a:defRPr sz="1400"/>
            </a:lvl8pPr>
            <a:lvl9pPr marL="4114800" lvl="8" indent="-317500" rtl="0">
              <a:spcBef>
                <a:spcPts val="1000"/>
              </a:spcBef>
              <a:spcAft>
                <a:spcPts val="1000"/>
              </a:spcAft>
              <a:buSzPts val="1400"/>
              <a:buChar char="◦"/>
              <a:defRPr sz="1400"/>
            </a:lvl9pPr>
          </a:lstStyle>
          <a:p>
            <a:endParaRPr/>
          </a:p>
        </p:txBody>
      </p:sp>
      <p:sp>
        <p:nvSpPr>
          <p:cNvPr id="42" name="Google Shape;42;p8"/>
          <p:cNvSpPr txBox="1">
            <a:spLocks noGrp="1"/>
          </p:cNvSpPr>
          <p:nvPr>
            <p:ph type="body" idx="3"/>
          </p:nvPr>
        </p:nvSpPr>
        <p:spPr>
          <a:xfrm>
            <a:off x="7205229" y="797725"/>
            <a:ext cx="1481700" cy="3540600"/>
          </a:xfrm>
          <a:prstGeom prst="rect">
            <a:avLst/>
          </a:prstGeom>
        </p:spPr>
        <p:txBody>
          <a:bodyPr spcFirstLastPara="1" wrap="square" lIns="0" tIns="0" rIns="0" bIns="0" anchor="ctr" anchorCtr="0">
            <a:noAutofit/>
          </a:bodyPr>
          <a:lstStyle>
            <a:lvl1pPr marL="457200" lvl="0" indent="-317500" rtl="0">
              <a:spcBef>
                <a:spcPts val="600"/>
              </a:spcBef>
              <a:spcAft>
                <a:spcPts val="0"/>
              </a:spcAft>
              <a:buSzPts val="1400"/>
              <a:buChar char="◦"/>
              <a:defRPr sz="1400"/>
            </a:lvl1pPr>
            <a:lvl2pPr marL="914400" lvl="1" indent="-317500" rtl="0">
              <a:spcBef>
                <a:spcPts val="1000"/>
              </a:spcBef>
              <a:spcAft>
                <a:spcPts val="0"/>
              </a:spcAft>
              <a:buSzPts val="1400"/>
              <a:buChar char="◦"/>
              <a:defRPr sz="1400"/>
            </a:lvl2pPr>
            <a:lvl3pPr marL="1371600" lvl="2" indent="-317500" rtl="0">
              <a:spcBef>
                <a:spcPts val="1000"/>
              </a:spcBef>
              <a:spcAft>
                <a:spcPts val="0"/>
              </a:spcAft>
              <a:buSzPts val="1400"/>
              <a:buChar char="◦"/>
              <a:defRPr sz="1400"/>
            </a:lvl3pPr>
            <a:lvl4pPr marL="1828800" lvl="3" indent="-317500" rtl="0">
              <a:spcBef>
                <a:spcPts val="1000"/>
              </a:spcBef>
              <a:spcAft>
                <a:spcPts val="0"/>
              </a:spcAft>
              <a:buSzPts val="1400"/>
              <a:buChar char="◦"/>
              <a:defRPr sz="1400"/>
            </a:lvl4pPr>
            <a:lvl5pPr marL="2286000" lvl="4" indent="-317500" rtl="0">
              <a:spcBef>
                <a:spcPts val="1000"/>
              </a:spcBef>
              <a:spcAft>
                <a:spcPts val="0"/>
              </a:spcAft>
              <a:buSzPts val="1400"/>
              <a:buChar char="◦"/>
              <a:defRPr sz="1400"/>
            </a:lvl5pPr>
            <a:lvl6pPr marL="2743200" lvl="5" indent="-317500" rtl="0">
              <a:spcBef>
                <a:spcPts val="1000"/>
              </a:spcBef>
              <a:spcAft>
                <a:spcPts val="0"/>
              </a:spcAft>
              <a:buSzPts val="1400"/>
              <a:buChar char="◦"/>
              <a:defRPr sz="1400"/>
            </a:lvl6pPr>
            <a:lvl7pPr marL="3200400" lvl="6" indent="-317500" rtl="0">
              <a:spcBef>
                <a:spcPts val="1000"/>
              </a:spcBef>
              <a:spcAft>
                <a:spcPts val="0"/>
              </a:spcAft>
              <a:buSzPts val="1400"/>
              <a:buChar char="◦"/>
              <a:defRPr sz="1400"/>
            </a:lvl7pPr>
            <a:lvl8pPr marL="3657600" lvl="7" indent="-317500" rtl="0">
              <a:spcBef>
                <a:spcPts val="1000"/>
              </a:spcBef>
              <a:spcAft>
                <a:spcPts val="0"/>
              </a:spcAft>
              <a:buSzPts val="1400"/>
              <a:buChar char="◦"/>
              <a:defRPr sz="1400"/>
            </a:lvl8pPr>
            <a:lvl9pPr marL="4114800" lvl="8" indent="-317500" rtl="0">
              <a:spcBef>
                <a:spcPts val="1000"/>
              </a:spcBef>
              <a:spcAft>
                <a:spcPts val="1000"/>
              </a:spcAft>
              <a:buSzPts val="1400"/>
              <a:buChar char="◦"/>
              <a:defRPr sz="1400"/>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FF8700"/>
            </a:gs>
            <a:gs pos="100000">
              <a:srgbClr val="FFD900"/>
            </a:gs>
          </a:gsLst>
          <a:lin ang="5400700" scaled="0"/>
        </a:gradFill>
        <a:effectLst/>
      </p:bgPr>
    </p:bg>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47" name="Google Shape;4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E61E7F"/>
            </a:gs>
            <a:gs pos="100000">
              <a:srgbClr val="FF9900"/>
            </a:gs>
          </a:gsLst>
          <a:lin ang="5400700" scaled="0"/>
        </a:gradFill>
        <a:effectLst/>
      </p:bgPr>
    </p:bg>
    <p:spTree>
      <p:nvGrpSpPr>
        <p:cNvPr id="1" name="Shape 52"/>
        <p:cNvGrpSpPr/>
        <p:nvPr/>
      </p:nvGrpSpPr>
      <p:grpSpPr>
        <a:xfrm>
          <a:off x="0" y="0"/>
          <a:ext cx="0" cy="0"/>
          <a:chOff x="0" y="0"/>
          <a:chExt cx="0" cy="0"/>
        </a:xfrm>
      </p:grpSpPr>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1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3C78D8"/>
            </a:gs>
            <a:gs pos="100000">
              <a:srgbClr val="00FFFF"/>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9000" y="911700"/>
            <a:ext cx="2020800" cy="33276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noAutofit/>
          </a:bodyPr>
          <a:lstStyle>
            <a:lvl1pPr lv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2pPr>
            <a:lvl3pPr lvl="2">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3pPr>
            <a:lvl4pPr lvl="3">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4pPr>
            <a:lvl5pPr lvl="4">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5pPr>
            <a:lvl6pPr lvl="5">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6pPr>
            <a:lvl7pPr lvl="6">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7pPr>
            <a:lvl8pPr lvl="7">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8pPr>
            <a:lvl9pPr lvl="8">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844325" y="805325"/>
            <a:ext cx="4842600" cy="3548100"/>
          </a:xfrm>
          <a:prstGeom prst="rect">
            <a:avLst/>
          </a:prstGeom>
          <a:noFill/>
          <a:ln>
            <a:noFill/>
          </a:ln>
        </p:spPr>
        <p:txBody>
          <a:bodyPr spcFirstLastPara="1" wrap="square" lIns="0" tIns="0" rIns="0" bIns="0" anchor="ctr" anchorCtr="0">
            <a:noAutofit/>
          </a:bodyPr>
          <a:lstStyle>
            <a:lvl1pPr marL="457200" lvl="0" indent="-368300">
              <a:lnSpc>
                <a:spcPct val="115000"/>
              </a:lnSpc>
              <a:spcBef>
                <a:spcPts val="6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1pPr>
            <a:lvl2pPr marL="914400" lvl="1" indent="-368300">
              <a:lnSpc>
                <a:spcPct val="115000"/>
              </a:lnSpc>
              <a:spcBef>
                <a:spcPts val="10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2pPr>
            <a:lvl3pPr marL="1371600" lvl="2" indent="-368300">
              <a:lnSpc>
                <a:spcPct val="115000"/>
              </a:lnSpc>
              <a:spcBef>
                <a:spcPts val="10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3pPr>
            <a:lvl4pPr marL="1828800" lvl="3"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4pPr>
            <a:lvl5pPr marL="2286000" lvl="4"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5pPr>
            <a:lvl6pPr marL="2743200" lvl="5"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6pPr>
            <a:lvl7pPr marL="3200400" lvl="6"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7pPr>
            <a:lvl8pPr marL="3657600" lvl="7"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8pPr>
            <a:lvl9pPr marL="4114800" lvl="8" indent="-368300">
              <a:lnSpc>
                <a:spcPct val="115000"/>
              </a:lnSpc>
              <a:spcBef>
                <a:spcPts val="1000"/>
              </a:spcBef>
              <a:spcAft>
                <a:spcPts val="100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200">
                <a:solidFill>
                  <a:schemeClr val="dk2"/>
                </a:solidFill>
                <a:latin typeface="Montserrat Light"/>
                <a:ea typeface="Montserrat Light"/>
                <a:cs typeface="Montserrat Light"/>
                <a:sym typeface="Montserrat Light"/>
              </a:defRPr>
            </a:lvl1pPr>
            <a:lvl2pPr lvl="1" algn="r">
              <a:buNone/>
              <a:defRPr sz="1200">
                <a:solidFill>
                  <a:schemeClr val="dk2"/>
                </a:solidFill>
                <a:latin typeface="Montserrat Light"/>
                <a:ea typeface="Montserrat Light"/>
                <a:cs typeface="Montserrat Light"/>
                <a:sym typeface="Montserrat Light"/>
              </a:defRPr>
            </a:lvl2pPr>
            <a:lvl3pPr lvl="2" algn="r">
              <a:buNone/>
              <a:defRPr sz="1200">
                <a:solidFill>
                  <a:schemeClr val="dk2"/>
                </a:solidFill>
                <a:latin typeface="Montserrat Light"/>
                <a:ea typeface="Montserrat Light"/>
                <a:cs typeface="Montserrat Light"/>
                <a:sym typeface="Montserrat Light"/>
              </a:defRPr>
            </a:lvl3pPr>
            <a:lvl4pPr lvl="3" algn="r">
              <a:buNone/>
              <a:defRPr sz="1200">
                <a:solidFill>
                  <a:schemeClr val="dk2"/>
                </a:solidFill>
                <a:latin typeface="Montserrat Light"/>
                <a:ea typeface="Montserrat Light"/>
                <a:cs typeface="Montserrat Light"/>
                <a:sym typeface="Montserrat Light"/>
              </a:defRPr>
            </a:lvl4pPr>
            <a:lvl5pPr lvl="4" algn="r">
              <a:buNone/>
              <a:defRPr sz="1200">
                <a:solidFill>
                  <a:schemeClr val="dk2"/>
                </a:solidFill>
                <a:latin typeface="Montserrat Light"/>
                <a:ea typeface="Montserrat Light"/>
                <a:cs typeface="Montserrat Light"/>
                <a:sym typeface="Montserrat Light"/>
              </a:defRPr>
            </a:lvl5pPr>
            <a:lvl6pPr lvl="5" algn="r">
              <a:buNone/>
              <a:defRPr sz="1200">
                <a:solidFill>
                  <a:schemeClr val="dk2"/>
                </a:solidFill>
                <a:latin typeface="Montserrat Light"/>
                <a:ea typeface="Montserrat Light"/>
                <a:cs typeface="Montserrat Light"/>
                <a:sym typeface="Montserrat Light"/>
              </a:defRPr>
            </a:lvl6pPr>
            <a:lvl7pPr lvl="6" algn="r">
              <a:buNone/>
              <a:defRPr sz="1200">
                <a:solidFill>
                  <a:schemeClr val="dk2"/>
                </a:solidFill>
                <a:latin typeface="Montserrat Light"/>
                <a:ea typeface="Montserrat Light"/>
                <a:cs typeface="Montserrat Light"/>
                <a:sym typeface="Montserrat Light"/>
              </a:defRPr>
            </a:lvl7pPr>
            <a:lvl8pPr lvl="7" algn="r">
              <a:buNone/>
              <a:defRPr sz="1200">
                <a:solidFill>
                  <a:schemeClr val="dk2"/>
                </a:solidFill>
                <a:latin typeface="Montserrat Light"/>
                <a:ea typeface="Montserrat Light"/>
                <a:cs typeface="Montserrat Light"/>
                <a:sym typeface="Montserrat Light"/>
              </a:defRPr>
            </a:lvl8pPr>
            <a:lvl9pPr lvl="8" algn="r">
              <a:buNone/>
              <a:defRPr sz="1200">
                <a:solidFill>
                  <a:schemeClr val="dk2"/>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300.jpg"/><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13" Type="http://schemas.openxmlformats.org/officeDocument/2006/relationships/slide" Target="slide5.xml"/><Relationship Id="rId18" Type="http://schemas.openxmlformats.org/officeDocument/2006/relationships/image" Target="../media/image11.png"/><Relationship Id="rId26" Type="http://schemas.openxmlformats.org/officeDocument/2006/relationships/image" Target="../media/image130.png"/><Relationship Id="rId39" Type="http://schemas.openxmlformats.org/officeDocument/2006/relationships/image" Target="../media/image18.png"/><Relationship Id="rId21" Type="http://schemas.openxmlformats.org/officeDocument/2006/relationships/image" Target="../media/image12.png"/><Relationship Id="rId34" Type="http://schemas.openxmlformats.org/officeDocument/2006/relationships/slide" Target="slide12.xml"/><Relationship Id="rId42" Type="http://schemas.openxmlformats.org/officeDocument/2006/relationships/image" Target="../media/image19.png"/><Relationship Id="rId47" Type="http://schemas.openxmlformats.org/officeDocument/2006/relationships/image" Target="../media/image200.png"/><Relationship Id="rId50" Type="http://schemas.openxmlformats.org/officeDocument/2006/relationships/image" Target="../media/image210.png"/><Relationship Id="rId7" Type="http://schemas.openxmlformats.org/officeDocument/2006/relationships/slide" Target="slide3.xml"/><Relationship Id="rId2" Type="http://schemas.openxmlformats.org/officeDocument/2006/relationships/image" Target="../media/image4.jpg"/><Relationship Id="rId16" Type="http://schemas.openxmlformats.org/officeDocument/2006/relationships/slide" Target="slide6.xml"/><Relationship Id="rId29" Type="http://schemas.openxmlformats.org/officeDocument/2006/relationships/image" Target="../media/image140.png"/><Relationship Id="rId11" Type="http://schemas.openxmlformats.org/officeDocument/2006/relationships/image" Target="../media/image8.png"/><Relationship Id="rId24" Type="http://schemas.openxmlformats.org/officeDocument/2006/relationships/image" Target="../media/image13.png"/><Relationship Id="rId32" Type="http://schemas.openxmlformats.org/officeDocument/2006/relationships/image" Target="../media/image150.png"/><Relationship Id="rId37" Type="http://schemas.openxmlformats.org/officeDocument/2006/relationships/slide" Target="slide130.xml"/><Relationship Id="rId40" Type="http://schemas.openxmlformats.org/officeDocument/2006/relationships/slide" Target="slide16.xml"/><Relationship Id="rId53" Type="http://schemas.openxmlformats.org/officeDocument/2006/relationships/image" Target="../media/image220.png"/><Relationship Id="rId15" Type="http://schemas.openxmlformats.org/officeDocument/2006/relationships/image" Target="../media/image10.png"/><Relationship Id="rId23" Type="http://schemas.openxmlformats.org/officeDocument/2006/relationships/image" Target="../media/image120.png"/><Relationship Id="rId28" Type="http://schemas.openxmlformats.org/officeDocument/2006/relationships/slide" Target="slide10.xml"/><Relationship Id="rId36" Type="http://schemas.openxmlformats.org/officeDocument/2006/relationships/image" Target="../media/image17.png"/><Relationship Id="rId49" Type="http://schemas.openxmlformats.org/officeDocument/2006/relationships/slide" Target="slide19.xml"/><Relationship Id="rId10" Type="http://schemas.openxmlformats.org/officeDocument/2006/relationships/slide" Target="slide4.xml"/><Relationship Id="rId19" Type="http://schemas.openxmlformats.org/officeDocument/2006/relationships/slide" Target="slide7.xml"/><Relationship Id="rId31" Type="http://schemas.openxmlformats.org/officeDocument/2006/relationships/slide" Target="slide11.xml"/><Relationship Id="rId44" Type="http://schemas.openxmlformats.org/officeDocument/2006/relationships/image" Target="../media/image190.png"/><Relationship Id="rId52" Type="http://schemas.openxmlformats.org/officeDocument/2006/relationships/slide" Target="slide20.xml"/><Relationship Id="rId9" Type="http://schemas.openxmlformats.org/officeDocument/2006/relationships/image" Target="../media/image7.png"/><Relationship Id="rId14" Type="http://schemas.openxmlformats.org/officeDocument/2006/relationships/image" Target="../media/image90.png"/><Relationship Id="rId22" Type="http://schemas.openxmlformats.org/officeDocument/2006/relationships/slide" Target="slide8.xml"/><Relationship Id="rId27" Type="http://schemas.openxmlformats.org/officeDocument/2006/relationships/image" Target="../media/image14.png"/><Relationship Id="rId30" Type="http://schemas.openxmlformats.org/officeDocument/2006/relationships/image" Target="../media/image15.png"/><Relationship Id="rId35" Type="http://schemas.openxmlformats.org/officeDocument/2006/relationships/image" Target="../media/image160.png"/><Relationship Id="rId43" Type="http://schemas.openxmlformats.org/officeDocument/2006/relationships/slide" Target="slide17.xml"/><Relationship Id="rId48" Type="http://schemas.openxmlformats.org/officeDocument/2006/relationships/image" Target="../media/image20.png"/><Relationship Id="rId8" Type="http://schemas.openxmlformats.org/officeDocument/2006/relationships/image" Target="../media/image6.png"/><Relationship Id="rId51" Type="http://schemas.openxmlformats.org/officeDocument/2006/relationships/image" Target="../media/image21.png"/><Relationship Id="rId3"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00.png"/><Relationship Id="rId25" Type="http://schemas.openxmlformats.org/officeDocument/2006/relationships/slide" Target="slide9.xml"/><Relationship Id="rId33" Type="http://schemas.openxmlformats.org/officeDocument/2006/relationships/image" Target="../media/image16.png"/><Relationship Id="rId38" Type="http://schemas.openxmlformats.org/officeDocument/2006/relationships/image" Target="../media/image170.png"/><Relationship Id="rId46" Type="http://schemas.openxmlformats.org/officeDocument/2006/relationships/slide" Target="slide200.xml"/><Relationship Id="rId20" Type="http://schemas.openxmlformats.org/officeDocument/2006/relationships/image" Target="../media/image110.png"/><Relationship Id="rId41" Type="http://schemas.openxmlformats.org/officeDocument/2006/relationships/image" Target="../media/image18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8.jp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302050" y="1223200"/>
            <a:ext cx="4539900" cy="2697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4400" dirty="0">
                <a:solidFill>
                  <a:srgbClr val="151515"/>
                </a:solidFill>
              </a:rPr>
              <a:t>Bank Management System</a:t>
            </a:r>
            <a:endParaRPr sz="4400" dirty="0">
              <a:solidFill>
                <a:srgbClr val="151515"/>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46E180"/>
            </a:gs>
            <a:gs pos="100000">
              <a:srgbClr val="B8DF32"/>
            </a:gs>
          </a:gsLst>
          <a:lin ang="5400700" scaled="0"/>
        </a:gradFill>
        <a:effectLst/>
      </p:bgPr>
    </p:bg>
    <p:spTree>
      <p:nvGrpSpPr>
        <p:cNvPr id="1" name="Shape 189"/>
        <p:cNvGrpSpPr/>
        <p:nvPr/>
      </p:nvGrpSpPr>
      <p:grpSpPr>
        <a:xfrm>
          <a:off x="0" y="0"/>
          <a:ext cx="0" cy="0"/>
          <a:chOff x="0" y="0"/>
          <a:chExt cx="0" cy="0"/>
        </a:xfrm>
      </p:grpSpPr>
      <p:sp>
        <p:nvSpPr>
          <p:cNvPr id="190" name="Google Shape;190;p27"/>
          <p:cNvSpPr txBox="1">
            <a:spLocks noGrp="1"/>
          </p:cNvSpPr>
          <p:nvPr>
            <p:ph type="ctrTitle" idx="4294967295"/>
          </p:nvPr>
        </p:nvSpPr>
        <p:spPr>
          <a:xfrm>
            <a:off x="685800" y="1241077"/>
            <a:ext cx="7772400" cy="1159800"/>
          </a:xfrm>
          <a:prstGeom prst="rect">
            <a:avLst/>
          </a:prstGeom>
        </p:spPr>
        <p:txBody>
          <a:bodyPr spcFirstLastPara="1" wrap="square" lIns="0" tIns="0" rIns="0" bIns="0" anchor="ctr" anchorCtr="0">
            <a:noAutofit/>
          </a:bodyPr>
          <a:lstStyle/>
          <a:p>
            <a:pPr algn="ctr"/>
            <a:r>
              <a:rPr lang="en-US" sz="3200" b="1" dirty="0">
                <a:solidFill>
                  <a:schemeClr val="tx1">
                    <a:lumMod val="50000"/>
                  </a:schemeClr>
                </a:solidFill>
                <a:latin typeface="Calibri" panose="020F0502020204030204" pitchFamily="34" charset="0"/>
                <a:ea typeface="Tahoma" panose="020B0604030504040204" pitchFamily="34" charset="0"/>
                <a:cs typeface="Calibri" panose="020F0502020204030204" pitchFamily="34" charset="0"/>
              </a:rPr>
              <a:t>Login Dashboard</a:t>
            </a:r>
            <a:endParaRPr sz="9600" dirty="0">
              <a:solidFill>
                <a:schemeClr val="tx1">
                  <a:lumMod val="50000"/>
                </a:schemeClr>
              </a:solidFill>
            </a:endParaRPr>
          </a:p>
        </p:txBody>
      </p:sp>
      <p:sp>
        <p:nvSpPr>
          <p:cNvPr id="191" name="Google Shape;191;p27"/>
          <p:cNvSpPr txBox="1">
            <a:spLocks noGrp="1"/>
          </p:cNvSpPr>
          <p:nvPr>
            <p:ph type="subTitle" idx="4294967295"/>
          </p:nvPr>
        </p:nvSpPr>
        <p:spPr>
          <a:xfrm>
            <a:off x="708184" y="2400877"/>
            <a:ext cx="7772400" cy="784800"/>
          </a:xfrm>
          <a:prstGeom prst="rect">
            <a:avLst/>
          </a:prstGeom>
        </p:spPr>
        <p:txBody>
          <a:bodyPr spcFirstLastPara="1" wrap="square" lIns="0" tIns="0" rIns="0" bIns="0" anchor="ctr" anchorCtr="0">
            <a:noAutofit/>
          </a:bodyPr>
          <a:lstStyle/>
          <a:p>
            <a:pPr marL="0" lvl="0" indent="0" algn="ctr" rtl="0">
              <a:spcBef>
                <a:spcPts val="600"/>
              </a:spcBef>
              <a:spcAft>
                <a:spcPts val="1000"/>
              </a:spcAft>
              <a:buNone/>
            </a:pPr>
            <a:r>
              <a:rPr lang="en-US" sz="1800" b="1" dirty="0">
                <a:solidFill>
                  <a:schemeClr val="tx1">
                    <a:lumMod val="50000"/>
                  </a:schemeClr>
                </a:solidFill>
              </a:rPr>
              <a:t>1.Login Admin </a:t>
            </a:r>
          </a:p>
          <a:p>
            <a:pPr marL="0" lvl="0" indent="0" algn="ctr" rtl="0">
              <a:spcBef>
                <a:spcPts val="600"/>
              </a:spcBef>
              <a:spcAft>
                <a:spcPts val="1000"/>
              </a:spcAft>
              <a:buNone/>
            </a:pPr>
            <a:r>
              <a:rPr lang="en-US" sz="1800" b="1" dirty="0">
                <a:solidFill>
                  <a:schemeClr val="tx1">
                    <a:lumMod val="50000"/>
                  </a:schemeClr>
                </a:solidFill>
              </a:rPr>
              <a:t>2.Login Agent</a:t>
            </a:r>
            <a:endParaRPr sz="1800" b="1" dirty="0">
              <a:solidFill>
                <a:schemeClr val="tx1">
                  <a:lumMod val="50000"/>
                </a:schemeClr>
              </a:solidFill>
            </a:endParaRPr>
          </a:p>
        </p:txBody>
      </p:sp>
      <p:sp>
        <p:nvSpPr>
          <p:cNvPr id="192" name="Google Shape;192;p2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46E180"/>
            </a:gs>
            <a:gs pos="100000">
              <a:srgbClr val="B8DF32"/>
            </a:gs>
          </a:gsLst>
          <a:lin ang="5400700" scaled="0"/>
        </a:gradFill>
        <a:effectLst/>
      </p:bgPr>
    </p:bg>
    <p:spTree>
      <p:nvGrpSpPr>
        <p:cNvPr id="1" name="Shape 189"/>
        <p:cNvGrpSpPr/>
        <p:nvPr/>
      </p:nvGrpSpPr>
      <p:grpSpPr>
        <a:xfrm>
          <a:off x="0" y="0"/>
          <a:ext cx="0" cy="0"/>
          <a:chOff x="0" y="0"/>
          <a:chExt cx="0" cy="0"/>
        </a:xfrm>
      </p:grpSpPr>
      <p:sp>
        <p:nvSpPr>
          <p:cNvPr id="190" name="Google Shape;190;p27"/>
          <p:cNvSpPr txBox="1">
            <a:spLocks noGrp="1"/>
          </p:cNvSpPr>
          <p:nvPr>
            <p:ph type="ctrTitle" idx="4294967295"/>
          </p:nvPr>
        </p:nvSpPr>
        <p:spPr>
          <a:xfrm>
            <a:off x="-419986" y="401104"/>
            <a:ext cx="7772400" cy="1159800"/>
          </a:xfrm>
          <a:prstGeom prst="rect">
            <a:avLst/>
          </a:prstGeom>
        </p:spPr>
        <p:txBody>
          <a:bodyPr spcFirstLastPara="1" wrap="square" lIns="0" tIns="0" rIns="0" bIns="0" anchor="ctr" anchorCtr="0">
            <a:noAutofit/>
          </a:bodyPr>
          <a:lstStyle/>
          <a:p>
            <a:pPr algn="ctr"/>
            <a:r>
              <a:rPr lang="en-US" sz="3200" b="1" dirty="0">
                <a:solidFill>
                  <a:schemeClr val="tx1">
                    <a:lumMod val="50000"/>
                  </a:schemeClr>
                </a:solidFill>
                <a:latin typeface="Calibri" panose="020F0502020204030204" pitchFamily="34" charset="0"/>
                <a:ea typeface="Tahoma" panose="020B0604030504040204" pitchFamily="34" charset="0"/>
                <a:cs typeface="Calibri" panose="020F0502020204030204" pitchFamily="34" charset="0"/>
              </a:rPr>
              <a:t>		Admin Dashboard</a:t>
            </a:r>
            <a:endParaRPr sz="9600" dirty="0">
              <a:solidFill>
                <a:schemeClr val="tx1">
                  <a:lumMod val="50000"/>
                </a:schemeClr>
              </a:solidFill>
            </a:endParaRPr>
          </a:p>
        </p:txBody>
      </p:sp>
      <p:sp>
        <p:nvSpPr>
          <p:cNvPr id="191" name="Google Shape;191;p27"/>
          <p:cNvSpPr txBox="1">
            <a:spLocks noGrp="1"/>
          </p:cNvSpPr>
          <p:nvPr>
            <p:ph type="subTitle" idx="4294967295"/>
          </p:nvPr>
        </p:nvSpPr>
        <p:spPr>
          <a:xfrm>
            <a:off x="1791586" y="1219842"/>
            <a:ext cx="7772400" cy="3530009"/>
          </a:xfrm>
          <a:prstGeom prst="rect">
            <a:avLst/>
          </a:prstGeom>
        </p:spPr>
        <p:txBody>
          <a:bodyPr spcFirstLastPara="1" wrap="square" lIns="0" tIns="0" rIns="0" bIns="0" anchor="ctr" anchorCtr="0">
            <a:noAutofit/>
          </a:bodyPr>
          <a:lstStyle/>
          <a:p>
            <a:pPr marL="0" lvl="0" indent="0" rtl="0">
              <a:spcBef>
                <a:spcPts val="600"/>
              </a:spcBef>
              <a:spcAft>
                <a:spcPts val="1000"/>
              </a:spcAft>
              <a:buNone/>
            </a:pPr>
            <a:r>
              <a:rPr lang="en-US" sz="1800" b="1" dirty="0">
                <a:solidFill>
                  <a:schemeClr val="tx1">
                    <a:lumMod val="50000"/>
                  </a:schemeClr>
                </a:solidFill>
              </a:rPr>
              <a:t>1.Add or Create Agent</a:t>
            </a:r>
          </a:p>
          <a:p>
            <a:pPr marL="0" lvl="0" indent="0" rtl="0">
              <a:spcBef>
                <a:spcPts val="600"/>
              </a:spcBef>
              <a:spcAft>
                <a:spcPts val="1000"/>
              </a:spcAft>
              <a:buNone/>
            </a:pPr>
            <a:r>
              <a:rPr lang="en-US" sz="1800" b="1" dirty="0">
                <a:solidFill>
                  <a:schemeClr val="tx1">
                    <a:lumMod val="50000"/>
                  </a:schemeClr>
                </a:solidFill>
              </a:rPr>
              <a:t>2.Edit Agent</a:t>
            </a:r>
          </a:p>
          <a:p>
            <a:pPr marL="0" lvl="0" indent="0" rtl="0">
              <a:spcBef>
                <a:spcPts val="600"/>
              </a:spcBef>
              <a:spcAft>
                <a:spcPts val="1000"/>
              </a:spcAft>
              <a:buNone/>
            </a:pPr>
            <a:r>
              <a:rPr lang="en-US" sz="1800" b="1" dirty="0">
                <a:solidFill>
                  <a:schemeClr val="tx1">
                    <a:lumMod val="50000"/>
                  </a:schemeClr>
                </a:solidFill>
              </a:rPr>
              <a:t>3.Delete Agent</a:t>
            </a:r>
          </a:p>
          <a:p>
            <a:pPr marL="0" lvl="0" indent="0" rtl="0">
              <a:spcBef>
                <a:spcPts val="600"/>
              </a:spcBef>
              <a:spcAft>
                <a:spcPts val="1000"/>
              </a:spcAft>
              <a:buNone/>
            </a:pPr>
            <a:r>
              <a:rPr lang="en-US" sz="1800" b="1" dirty="0">
                <a:solidFill>
                  <a:schemeClr val="tx1">
                    <a:lumMod val="50000"/>
                  </a:schemeClr>
                </a:solidFill>
              </a:rPr>
              <a:t>4.Admin Change Password</a:t>
            </a:r>
          </a:p>
          <a:p>
            <a:pPr marL="0" lvl="0" indent="0" rtl="0">
              <a:spcBef>
                <a:spcPts val="600"/>
              </a:spcBef>
              <a:spcAft>
                <a:spcPts val="1000"/>
              </a:spcAft>
              <a:buNone/>
            </a:pPr>
            <a:r>
              <a:rPr lang="en-US" sz="1800" b="1" dirty="0">
                <a:solidFill>
                  <a:schemeClr val="tx1">
                    <a:lumMod val="50000"/>
                  </a:schemeClr>
                </a:solidFill>
              </a:rPr>
              <a:t>5.Admin Change Theme</a:t>
            </a:r>
          </a:p>
          <a:p>
            <a:pPr marL="0" lvl="0" indent="0" rtl="0">
              <a:spcBef>
                <a:spcPts val="600"/>
              </a:spcBef>
              <a:spcAft>
                <a:spcPts val="1000"/>
              </a:spcAft>
              <a:buNone/>
            </a:pPr>
            <a:r>
              <a:rPr lang="en-US" sz="1800" b="1" dirty="0">
                <a:solidFill>
                  <a:schemeClr val="tx1">
                    <a:lumMod val="50000"/>
                  </a:schemeClr>
                </a:solidFill>
              </a:rPr>
              <a:t>6.Logout</a:t>
            </a:r>
            <a:endParaRPr sz="1800" b="1" dirty="0">
              <a:solidFill>
                <a:schemeClr val="tx1">
                  <a:lumMod val="50000"/>
                </a:schemeClr>
              </a:solidFill>
            </a:endParaRPr>
          </a:p>
        </p:txBody>
      </p:sp>
      <p:sp>
        <p:nvSpPr>
          <p:cNvPr id="192" name="Google Shape;192;p2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4025182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46E180"/>
            </a:gs>
            <a:gs pos="100000">
              <a:srgbClr val="B8DF32"/>
            </a:gs>
          </a:gsLst>
          <a:lin ang="5400700" scaled="0"/>
        </a:gradFill>
        <a:effectLst/>
      </p:bgPr>
    </p:bg>
    <p:spTree>
      <p:nvGrpSpPr>
        <p:cNvPr id="1" name="Shape 276"/>
        <p:cNvGrpSpPr/>
        <p:nvPr/>
      </p:nvGrpSpPr>
      <p:grpSpPr>
        <a:xfrm>
          <a:off x="0" y="0"/>
          <a:ext cx="0" cy="0"/>
          <a:chOff x="0" y="0"/>
          <a:chExt cx="0" cy="0"/>
        </a:xfrm>
      </p:grpSpPr>
      <p:sp>
        <p:nvSpPr>
          <p:cNvPr id="277" name="Google Shape;277;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10" name="Google Shape;190;p27">
            <a:extLst>
              <a:ext uri="{FF2B5EF4-FFF2-40B4-BE49-F238E27FC236}">
                <a16:creationId xmlns:a16="http://schemas.microsoft.com/office/drawing/2014/main" id="{32628912-86AA-4DEF-AC71-1203FA08E4E0}"/>
              </a:ext>
            </a:extLst>
          </p:cNvPr>
          <p:cNvSpPr txBox="1">
            <a:spLocks noGrp="1"/>
          </p:cNvSpPr>
          <p:nvPr>
            <p:ph type="body" idx="4294967295"/>
          </p:nvPr>
        </p:nvSpPr>
        <p:spPr>
          <a:xfrm>
            <a:off x="2604829" y="484558"/>
            <a:ext cx="3700278" cy="720466"/>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Montserrat ExtraBold"/>
              <a:buNone/>
              <a:defRPr sz="26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600"/>
              <a:buFont typeface="Montserrat ExtraBold"/>
              <a:buNone/>
              <a:defRPr sz="26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600"/>
              <a:buFont typeface="Montserrat ExtraBold"/>
              <a:buNone/>
              <a:defRPr sz="26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600"/>
              <a:buFont typeface="Montserrat ExtraBold"/>
              <a:buNone/>
              <a:defRPr sz="26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600"/>
              <a:buFont typeface="Montserrat ExtraBold"/>
              <a:buNone/>
              <a:defRPr sz="26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600"/>
              <a:buFont typeface="Montserrat ExtraBold"/>
              <a:buNone/>
              <a:defRPr sz="26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600"/>
              <a:buFont typeface="Montserrat ExtraBold"/>
              <a:buNone/>
              <a:defRPr sz="26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600"/>
              <a:buFont typeface="Montserrat ExtraBold"/>
              <a:buNone/>
              <a:defRPr sz="26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600"/>
              <a:buFont typeface="Montserrat ExtraBold"/>
              <a:buNone/>
              <a:defRPr sz="2600" b="0" i="0" u="none" strike="noStrike" cap="none">
                <a:solidFill>
                  <a:schemeClr val="lt1"/>
                </a:solidFill>
                <a:latin typeface="Montserrat ExtraBold"/>
                <a:ea typeface="Montserrat ExtraBold"/>
                <a:cs typeface="Montserrat ExtraBold"/>
                <a:sym typeface="Montserrat ExtraBold"/>
              </a:defRPr>
            </a:lvl9pPr>
          </a:lstStyle>
          <a:p>
            <a:pPr algn="ctr"/>
            <a:r>
              <a:rPr lang="en-US" sz="3200" b="1" dirty="0">
                <a:solidFill>
                  <a:schemeClr val="tx1">
                    <a:lumMod val="50000"/>
                  </a:schemeClr>
                </a:solidFill>
                <a:latin typeface="Calibri" panose="020F0502020204030204" pitchFamily="34" charset="0"/>
                <a:ea typeface="Tahoma" panose="020B0604030504040204" pitchFamily="34" charset="0"/>
                <a:cs typeface="Calibri" panose="020F0502020204030204" pitchFamily="34" charset="0"/>
              </a:rPr>
              <a:t>Agent Dashboard</a:t>
            </a:r>
            <a:endParaRPr lang="en-US" sz="9600" dirty="0">
              <a:solidFill>
                <a:schemeClr val="tx1">
                  <a:lumMod val="50000"/>
                </a:schemeClr>
              </a:solidFill>
            </a:endParaRPr>
          </a:p>
        </p:txBody>
      </p:sp>
      <p:sp>
        <p:nvSpPr>
          <p:cNvPr id="11" name="Google Shape;191;p27">
            <a:extLst>
              <a:ext uri="{FF2B5EF4-FFF2-40B4-BE49-F238E27FC236}">
                <a16:creationId xmlns:a16="http://schemas.microsoft.com/office/drawing/2014/main" id="{E5676A68-C734-4DBD-8963-81CC6FFA724C}"/>
              </a:ext>
            </a:extLst>
          </p:cNvPr>
          <p:cNvSpPr txBox="1">
            <a:spLocks/>
          </p:cNvSpPr>
          <p:nvPr/>
        </p:nvSpPr>
        <p:spPr>
          <a:xfrm>
            <a:off x="1993605" y="1554318"/>
            <a:ext cx="1881962" cy="256545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68300" algn="l" rtl="0">
              <a:lnSpc>
                <a:spcPct val="115000"/>
              </a:lnSpc>
              <a:spcBef>
                <a:spcPts val="600"/>
              </a:spcBef>
              <a:spcAft>
                <a:spcPts val="0"/>
              </a:spcAft>
              <a:buClr>
                <a:schemeClr val="dk2"/>
              </a:buClr>
              <a:buSzPts val="2200"/>
              <a:buFont typeface="Montserrat Light"/>
              <a:buChar char="◦"/>
              <a:defRPr sz="2200" b="0" i="0" u="none" strike="noStrike" cap="none">
                <a:solidFill>
                  <a:schemeClr val="dk1"/>
                </a:solidFill>
                <a:latin typeface="Montserrat Light"/>
                <a:ea typeface="Montserrat Light"/>
                <a:cs typeface="Montserrat Light"/>
                <a:sym typeface="Montserrat Light"/>
              </a:defRPr>
            </a:lvl1pPr>
            <a:lvl2pPr marL="914400" marR="0" lvl="1" indent="-368300" algn="l" rtl="0">
              <a:lnSpc>
                <a:spcPct val="115000"/>
              </a:lnSpc>
              <a:spcBef>
                <a:spcPts val="1000"/>
              </a:spcBef>
              <a:spcAft>
                <a:spcPts val="0"/>
              </a:spcAft>
              <a:buClr>
                <a:schemeClr val="dk2"/>
              </a:buClr>
              <a:buSzPts val="2200"/>
              <a:buFont typeface="Montserrat Light"/>
              <a:buChar char="◦"/>
              <a:defRPr sz="2200" b="0" i="0" u="none" strike="noStrike" cap="none">
                <a:solidFill>
                  <a:schemeClr val="dk1"/>
                </a:solidFill>
                <a:latin typeface="Montserrat Light"/>
                <a:ea typeface="Montserrat Light"/>
                <a:cs typeface="Montserrat Light"/>
                <a:sym typeface="Montserrat Light"/>
              </a:defRPr>
            </a:lvl2pPr>
            <a:lvl3pPr marL="1371600" marR="0" lvl="2" indent="-368300" algn="l" rtl="0">
              <a:lnSpc>
                <a:spcPct val="115000"/>
              </a:lnSpc>
              <a:spcBef>
                <a:spcPts val="1000"/>
              </a:spcBef>
              <a:spcAft>
                <a:spcPts val="0"/>
              </a:spcAft>
              <a:buClr>
                <a:schemeClr val="dk2"/>
              </a:buClr>
              <a:buSzPts val="2200"/>
              <a:buFont typeface="Montserrat Light"/>
              <a:buChar char="◦"/>
              <a:defRPr sz="2200" b="0" i="0" u="none" strike="noStrike" cap="none">
                <a:solidFill>
                  <a:schemeClr val="dk1"/>
                </a:solidFill>
                <a:latin typeface="Montserrat Light"/>
                <a:ea typeface="Montserrat Light"/>
                <a:cs typeface="Montserrat Light"/>
                <a:sym typeface="Montserrat Light"/>
              </a:defRPr>
            </a:lvl3pPr>
            <a:lvl4pPr marL="1828800" marR="0" lvl="3" indent="-368300" algn="l" rtl="0">
              <a:lnSpc>
                <a:spcPct val="115000"/>
              </a:lnSpc>
              <a:spcBef>
                <a:spcPts val="1000"/>
              </a:spcBef>
              <a:spcAft>
                <a:spcPts val="0"/>
              </a:spcAft>
              <a:buClr>
                <a:schemeClr val="dk1"/>
              </a:buClr>
              <a:buSzPts val="2200"/>
              <a:buFont typeface="Montserrat Light"/>
              <a:buChar char="◦"/>
              <a:defRPr sz="2200" b="0" i="0" u="none" strike="noStrike" cap="none">
                <a:solidFill>
                  <a:schemeClr val="dk1"/>
                </a:solidFill>
                <a:latin typeface="Montserrat Light"/>
                <a:ea typeface="Montserrat Light"/>
                <a:cs typeface="Montserrat Light"/>
                <a:sym typeface="Montserrat Light"/>
              </a:defRPr>
            </a:lvl4pPr>
            <a:lvl5pPr marL="2286000" marR="0" lvl="4" indent="-368300" algn="l" rtl="0">
              <a:lnSpc>
                <a:spcPct val="115000"/>
              </a:lnSpc>
              <a:spcBef>
                <a:spcPts val="1000"/>
              </a:spcBef>
              <a:spcAft>
                <a:spcPts val="0"/>
              </a:spcAft>
              <a:buClr>
                <a:schemeClr val="dk1"/>
              </a:buClr>
              <a:buSzPts val="2200"/>
              <a:buFont typeface="Montserrat Light"/>
              <a:buChar char="◦"/>
              <a:defRPr sz="2200" b="0" i="0" u="none" strike="noStrike" cap="none">
                <a:solidFill>
                  <a:schemeClr val="dk1"/>
                </a:solidFill>
                <a:latin typeface="Montserrat Light"/>
                <a:ea typeface="Montserrat Light"/>
                <a:cs typeface="Montserrat Light"/>
                <a:sym typeface="Montserrat Light"/>
              </a:defRPr>
            </a:lvl5pPr>
            <a:lvl6pPr marL="2743200" marR="0" lvl="5" indent="-368300" algn="l" rtl="0">
              <a:lnSpc>
                <a:spcPct val="115000"/>
              </a:lnSpc>
              <a:spcBef>
                <a:spcPts val="1000"/>
              </a:spcBef>
              <a:spcAft>
                <a:spcPts val="0"/>
              </a:spcAft>
              <a:buClr>
                <a:schemeClr val="dk1"/>
              </a:buClr>
              <a:buSzPts val="2200"/>
              <a:buFont typeface="Montserrat Light"/>
              <a:buChar char="◦"/>
              <a:defRPr sz="2200" b="0" i="0" u="none" strike="noStrike" cap="none">
                <a:solidFill>
                  <a:schemeClr val="dk1"/>
                </a:solidFill>
                <a:latin typeface="Montserrat Light"/>
                <a:ea typeface="Montserrat Light"/>
                <a:cs typeface="Montserrat Light"/>
                <a:sym typeface="Montserrat Light"/>
              </a:defRPr>
            </a:lvl6pPr>
            <a:lvl7pPr marL="3200400" marR="0" lvl="6" indent="-368300" algn="l" rtl="0">
              <a:lnSpc>
                <a:spcPct val="115000"/>
              </a:lnSpc>
              <a:spcBef>
                <a:spcPts val="1000"/>
              </a:spcBef>
              <a:spcAft>
                <a:spcPts val="0"/>
              </a:spcAft>
              <a:buClr>
                <a:schemeClr val="dk1"/>
              </a:buClr>
              <a:buSzPts val="2200"/>
              <a:buFont typeface="Montserrat Light"/>
              <a:buChar char="◦"/>
              <a:defRPr sz="2200" b="0" i="0" u="none" strike="noStrike" cap="none">
                <a:solidFill>
                  <a:schemeClr val="dk1"/>
                </a:solidFill>
                <a:latin typeface="Montserrat Light"/>
                <a:ea typeface="Montserrat Light"/>
                <a:cs typeface="Montserrat Light"/>
                <a:sym typeface="Montserrat Light"/>
              </a:defRPr>
            </a:lvl7pPr>
            <a:lvl8pPr marL="3657600" marR="0" lvl="7" indent="-368300" algn="l" rtl="0">
              <a:lnSpc>
                <a:spcPct val="115000"/>
              </a:lnSpc>
              <a:spcBef>
                <a:spcPts val="1000"/>
              </a:spcBef>
              <a:spcAft>
                <a:spcPts val="0"/>
              </a:spcAft>
              <a:buClr>
                <a:schemeClr val="dk1"/>
              </a:buClr>
              <a:buSzPts val="2200"/>
              <a:buFont typeface="Montserrat Light"/>
              <a:buChar char="◦"/>
              <a:defRPr sz="2200" b="0" i="0" u="none" strike="noStrike" cap="none">
                <a:solidFill>
                  <a:schemeClr val="dk1"/>
                </a:solidFill>
                <a:latin typeface="Montserrat Light"/>
                <a:ea typeface="Montserrat Light"/>
                <a:cs typeface="Montserrat Light"/>
                <a:sym typeface="Montserrat Light"/>
              </a:defRPr>
            </a:lvl8pPr>
            <a:lvl9pPr marL="4114800" marR="0" lvl="8" indent="-368300" algn="l" rtl="0">
              <a:lnSpc>
                <a:spcPct val="115000"/>
              </a:lnSpc>
              <a:spcBef>
                <a:spcPts val="1000"/>
              </a:spcBef>
              <a:spcAft>
                <a:spcPts val="1000"/>
              </a:spcAft>
              <a:buClr>
                <a:schemeClr val="dk1"/>
              </a:buClr>
              <a:buSzPts val="2200"/>
              <a:buFont typeface="Montserrat Light"/>
              <a:buChar char="◦"/>
              <a:defRPr sz="2200" b="0" i="0" u="none" strike="noStrike" cap="none">
                <a:solidFill>
                  <a:schemeClr val="dk1"/>
                </a:solidFill>
                <a:latin typeface="Montserrat Light"/>
                <a:ea typeface="Montserrat Light"/>
                <a:cs typeface="Montserrat Light"/>
                <a:sym typeface="Montserrat Light"/>
              </a:defRPr>
            </a:lvl9pPr>
          </a:lstStyle>
          <a:p>
            <a:pPr marL="0" indent="0">
              <a:spcAft>
                <a:spcPts val="1000"/>
              </a:spcAft>
              <a:buFont typeface="Montserrat Light"/>
              <a:buNone/>
            </a:pPr>
            <a:r>
              <a:rPr lang="en-US" sz="1400" b="1" dirty="0">
                <a:solidFill>
                  <a:schemeClr val="tx1">
                    <a:lumMod val="50000"/>
                  </a:schemeClr>
                </a:solidFill>
              </a:rPr>
              <a:t>1.Home</a:t>
            </a:r>
          </a:p>
          <a:p>
            <a:pPr marL="0" indent="0">
              <a:spcAft>
                <a:spcPts val="1000"/>
              </a:spcAft>
              <a:buFont typeface="Montserrat Light"/>
              <a:buNone/>
            </a:pPr>
            <a:r>
              <a:rPr lang="en-US" sz="1400" b="1" dirty="0">
                <a:solidFill>
                  <a:schemeClr val="tx1">
                    <a:lumMod val="50000"/>
                  </a:schemeClr>
                </a:solidFill>
              </a:rPr>
              <a:t>2.Create New Account</a:t>
            </a:r>
          </a:p>
          <a:p>
            <a:pPr marL="0" indent="0">
              <a:spcAft>
                <a:spcPts val="1000"/>
              </a:spcAft>
              <a:buFont typeface="Montserrat Light"/>
              <a:buNone/>
            </a:pPr>
            <a:r>
              <a:rPr lang="en-US" sz="1400" b="1" dirty="0">
                <a:solidFill>
                  <a:schemeClr val="tx1">
                    <a:lumMod val="50000"/>
                  </a:schemeClr>
                </a:solidFill>
              </a:rPr>
              <a:t>3.Edit Account</a:t>
            </a:r>
          </a:p>
          <a:p>
            <a:pPr marL="0" indent="0">
              <a:spcAft>
                <a:spcPts val="1000"/>
              </a:spcAft>
              <a:buFont typeface="Montserrat Light"/>
              <a:buNone/>
            </a:pPr>
            <a:r>
              <a:rPr lang="en-US" sz="1400" b="1" dirty="0">
                <a:solidFill>
                  <a:schemeClr val="tx1">
                    <a:lumMod val="50000"/>
                  </a:schemeClr>
                </a:solidFill>
              </a:rPr>
              <a:t>4.Delete Account</a:t>
            </a:r>
          </a:p>
          <a:p>
            <a:pPr marL="0" indent="0">
              <a:spcAft>
                <a:spcPts val="1000"/>
              </a:spcAft>
              <a:buFont typeface="Montserrat Light"/>
              <a:buNone/>
            </a:pPr>
            <a:r>
              <a:rPr lang="en-US" sz="1400" b="1" dirty="0">
                <a:solidFill>
                  <a:schemeClr val="tx1">
                    <a:lumMod val="50000"/>
                  </a:schemeClr>
                </a:solidFill>
              </a:rPr>
              <a:t>5.Cash Deposit</a:t>
            </a:r>
          </a:p>
          <a:p>
            <a:pPr marL="0" indent="0">
              <a:spcAft>
                <a:spcPts val="1000"/>
              </a:spcAft>
              <a:buFont typeface="Montserrat Light"/>
              <a:buNone/>
            </a:pPr>
            <a:endParaRPr lang="en-US" sz="1800" b="1" dirty="0">
              <a:solidFill>
                <a:schemeClr val="tx1">
                  <a:lumMod val="50000"/>
                </a:schemeClr>
              </a:solidFill>
            </a:endParaRPr>
          </a:p>
        </p:txBody>
      </p:sp>
      <p:sp>
        <p:nvSpPr>
          <p:cNvPr id="12" name="TextBox 11">
            <a:extLst>
              <a:ext uri="{FF2B5EF4-FFF2-40B4-BE49-F238E27FC236}">
                <a16:creationId xmlns:a16="http://schemas.microsoft.com/office/drawing/2014/main" id="{F506DCE2-BA90-4D5D-B6D5-3A7F5EDE1D13}"/>
              </a:ext>
            </a:extLst>
          </p:cNvPr>
          <p:cNvSpPr txBox="1"/>
          <p:nvPr/>
        </p:nvSpPr>
        <p:spPr>
          <a:xfrm>
            <a:off x="5462902" y="1558652"/>
            <a:ext cx="2495571" cy="1682512"/>
          </a:xfrm>
          <a:prstGeom prst="rect">
            <a:avLst/>
          </a:prstGeom>
          <a:noFill/>
        </p:spPr>
        <p:txBody>
          <a:bodyPr wrap="square" rtlCol="0">
            <a:spAutoFit/>
          </a:bodyPr>
          <a:lstStyle/>
          <a:p>
            <a:pPr marL="0" indent="0">
              <a:spcAft>
                <a:spcPts val="1000"/>
              </a:spcAft>
              <a:buFont typeface="Montserrat Light"/>
              <a:buNone/>
            </a:pPr>
            <a:r>
              <a:rPr lang="en-US" b="1" dirty="0">
                <a:solidFill>
                  <a:schemeClr val="tx1">
                    <a:lumMod val="50000"/>
                  </a:schemeClr>
                </a:solidFill>
                <a:latin typeface="Montserrat Light" panose="020B0604020202020204" charset="0"/>
                <a:cs typeface="Calibri" panose="020F0502020204030204" pitchFamily="34" charset="0"/>
              </a:rPr>
              <a:t>6.Cash Withdraw</a:t>
            </a:r>
          </a:p>
          <a:p>
            <a:pPr marL="0" indent="0">
              <a:spcAft>
                <a:spcPts val="1000"/>
              </a:spcAft>
              <a:buFont typeface="Montserrat Light"/>
              <a:buNone/>
            </a:pPr>
            <a:r>
              <a:rPr lang="en-US" b="1" dirty="0">
                <a:solidFill>
                  <a:schemeClr val="tx1">
                    <a:lumMod val="50000"/>
                  </a:schemeClr>
                </a:solidFill>
                <a:latin typeface="Montserrat Light" panose="020B0604020202020204" charset="0"/>
                <a:cs typeface="Calibri" panose="020F0502020204030204" pitchFamily="34" charset="0"/>
              </a:rPr>
              <a:t>7.Cash Transfer</a:t>
            </a:r>
          </a:p>
          <a:p>
            <a:pPr marL="0" indent="0">
              <a:spcAft>
                <a:spcPts val="1000"/>
              </a:spcAft>
              <a:buFont typeface="Montserrat Light"/>
              <a:buNone/>
            </a:pPr>
            <a:r>
              <a:rPr lang="en-US" b="1" dirty="0">
                <a:solidFill>
                  <a:schemeClr val="tx1">
                    <a:lumMod val="50000"/>
                  </a:schemeClr>
                </a:solidFill>
                <a:latin typeface="Montserrat Light" panose="020B0604020202020204" charset="0"/>
                <a:cs typeface="Calibri" panose="020F0502020204030204" pitchFamily="34" charset="0"/>
              </a:rPr>
              <a:t>8.Check Balance</a:t>
            </a:r>
          </a:p>
          <a:p>
            <a:pPr marL="0" indent="0">
              <a:spcAft>
                <a:spcPts val="1000"/>
              </a:spcAft>
              <a:buFont typeface="Montserrat Light"/>
              <a:buNone/>
            </a:pPr>
            <a:r>
              <a:rPr lang="en-US" b="1" dirty="0">
                <a:solidFill>
                  <a:schemeClr val="tx1">
                    <a:lumMod val="50000"/>
                  </a:schemeClr>
                </a:solidFill>
                <a:latin typeface="Montserrat Light" panose="020B0604020202020204" charset="0"/>
                <a:cs typeface="Calibri" panose="020F0502020204030204" pitchFamily="34" charset="0"/>
              </a:rPr>
              <a:t>9.Logout</a:t>
            </a:r>
          </a:p>
          <a:p>
            <a:endParaRPr lang="en-US" b="1" dirty="0">
              <a:solidFill>
                <a:schemeClr val="tx1">
                  <a:lumMod val="50000"/>
                </a:schemeClr>
              </a:solidFill>
            </a:endParaRPr>
          </a:p>
        </p:txBody>
      </p:sp>
      <p:cxnSp>
        <p:nvCxnSpPr>
          <p:cNvPr id="3" name="Straight Connector 2">
            <a:extLst>
              <a:ext uri="{FF2B5EF4-FFF2-40B4-BE49-F238E27FC236}">
                <a16:creationId xmlns:a16="http://schemas.microsoft.com/office/drawing/2014/main" id="{3B18D445-3753-4EC8-9D7C-5F5FE5BAF037}"/>
              </a:ext>
            </a:extLst>
          </p:cNvPr>
          <p:cNvCxnSpPr/>
          <p:nvPr/>
        </p:nvCxnSpPr>
        <p:spPr>
          <a:xfrm>
            <a:off x="4572000" y="1499191"/>
            <a:ext cx="0" cy="2498651"/>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233CB-3BB7-453D-B032-AD9BE3A809EE}"/>
              </a:ext>
            </a:extLst>
          </p:cNvPr>
          <p:cNvSpPr>
            <a:spLocks noGrp="1"/>
          </p:cNvSpPr>
          <p:nvPr>
            <p:ph type="title"/>
          </p:nvPr>
        </p:nvSpPr>
        <p:spPr>
          <a:xfrm>
            <a:off x="723014" y="886047"/>
            <a:ext cx="1996786" cy="3353253"/>
          </a:xfrm>
        </p:spPr>
        <p:txBody>
          <a:bodyPr/>
          <a:lstStyle/>
          <a:p>
            <a:r>
              <a:rPr lang="en-US" b="1" dirty="0">
                <a:solidFill>
                  <a:schemeClr val="tx2">
                    <a:lumMod val="10000"/>
                  </a:schemeClr>
                </a:solidFill>
                <a:latin typeface="Montserrat ExtraBold" panose="00000900000000000000" pitchFamily="2" charset="0"/>
                <a:cs typeface="Calibri" panose="020F0502020204030204" pitchFamily="34" charset="0"/>
              </a:rPr>
              <a:t>Result Analysis</a:t>
            </a:r>
          </a:p>
        </p:txBody>
      </p:sp>
      <p:sp>
        <p:nvSpPr>
          <p:cNvPr id="6" name="Slide Number Placeholder 5">
            <a:extLst>
              <a:ext uri="{FF2B5EF4-FFF2-40B4-BE49-F238E27FC236}">
                <a16:creationId xmlns:a16="http://schemas.microsoft.com/office/drawing/2014/main" id="{5CE6DD0E-1C1F-4DF2-A5B0-64710DC08F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4" name="Picture 3">
            <a:extLst>
              <a:ext uri="{FF2B5EF4-FFF2-40B4-BE49-F238E27FC236}">
                <a16:creationId xmlns:a16="http://schemas.microsoft.com/office/drawing/2014/main" id="{75927E61-CD1B-413D-B6BB-70CB0BC87A07}"/>
              </a:ext>
            </a:extLst>
          </p:cNvPr>
          <p:cNvPicPr>
            <a:picLocks noChangeAspect="1"/>
          </p:cNvPicPr>
          <p:nvPr/>
        </p:nvPicPr>
        <p:blipFill>
          <a:blip r:embed="rId2"/>
          <a:stretch>
            <a:fillRect/>
          </a:stretch>
        </p:blipFill>
        <p:spPr>
          <a:xfrm>
            <a:off x="3402414" y="949843"/>
            <a:ext cx="5564373" cy="3289458"/>
          </a:xfrm>
          <a:prstGeom prst="rect">
            <a:avLst/>
          </a:prstGeom>
        </p:spPr>
      </p:pic>
    </p:spTree>
    <p:extLst>
      <p:ext uri="{BB962C8B-B14F-4D97-AF65-F5344CB8AC3E}">
        <p14:creationId xmlns:p14="http://schemas.microsoft.com/office/powerpoint/2010/main" val="220700438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r>
              <a:rPr lang="en-US" sz="2800" b="1" dirty="0">
                <a:solidFill>
                  <a:schemeClr val="tx2">
                    <a:lumMod val="10000"/>
                  </a:schemeClr>
                </a:solidFill>
                <a:latin typeface="Calibri" panose="020F0502020204030204" pitchFamily="34" charset="0"/>
                <a:ea typeface="Tahoma" panose="020B0604030504040204" pitchFamily="34" charset="0"/>
                <a:cs typeface="Calibri" panose="020F0502020204030204" pitchFamily="34" charset="0"/>
              </a:rPr>
              <a:t>Result Analysis-1</a:t>
            </a:r>
          </a:p>
        </p:txBody>
      </p:sp>
      <p:sp>
        <p:nvSpPr>
          <p:cNvPr id="233" name="Google Shape;233;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pic>
        <p:nvPicPr>
          <p:cNvPr id="3" name="Picture 2">
            <a:extLst>
              <a:ext uri="{FF2B5EF4-FFF2-40B4-BE49-F238E27FC236}">
                <a16:creationId xmlns:a16="http://schemas.microsoft.com/office/drawing/2014/main" id="{477C830B-4274-41E1-ACE5-C7D0F8A2AFF0}"/>
              </a:ext>
            </a:extLst>
          </p:cNvPr>
          <p:cNvPicPr>
            <a:picLocks noChangeAspect="1"/>
          </p:cNvPicPr>
          <p:nvPr/>
        </p:nvPicPr>
        <p:blipFill>
          <a:blip r:embed="rId3"/>
          <a:stretch>
            <a:fillRect/>
          </a:stretch>
        </p:blipFill>
        <p:spPr>
          <a:xfrm>
            <a:off x="3289005" y="911700"/>
            <a:ext cx="5758929" cy="3327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D796-38DD-49BA-A948-487A4226B658}"/>
              </a:ext>
            </a:extLst>
          </p:cNvPr>
          <p:cNvSpPr>
            <a:spLocks noGrp="1"/>
          </p:cNvSpPr>
          <p:nvPr>
            <p:ph type="title"/>
          </p:nvPr>
        </p:nvSpPr>
        <p:spPr/>
        <p:txBody>
          <a:bodyPr/>
          <a:lstStyle/>
          <a:p>
            <a:r>
              <a:rPr lang="en-US" b="1" dirty="0">
                <a:solidFill>
                  <a:schemeClr val="tx2">
                    <a:lumMod val="10000"/>
                  </a:schemeClr>
                </a:solidFill>
                <a:latin typeface="Montserrat ExtraBold" panose="00000900000000000000" pitchFamily="2" charset="0"/>
                <a:cs typeface="Calibri" panose="020F0502020204030204" pitchFamily="34" charset="0"/>
              </a:rPr>
              <a:t>Result Analysis</a:t>
            </a:r>
          </a:p>
        </p:txBody>
      </p:sp>
      <p:sp>
        <p:nvSpPr>
          <p:cNvPr id="6" name="Slide Number Placeholder 5">
            <a:extLst>
              <a:ext uri="{FF2B5EF4-FFF2-40B4-BE49-F238E27FC236}">
                <a16:creationId xmlns:a16="http://schemas.microsoft.com/office/drawing/2014/main" id="{A42531B5-F8A9-45A6-ABFB-57E77F3050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4" name="Picture 3">
            <a:extLst>
              <a:ext uri="{FF2B5EF4-FFF2-40B4-BE49-F238E27FC236}">
                <a16:creationId xmlns:a16="http://schemas.microsoft.com/office/drawing/2014/main" id="{DB3FBB65-D472-449E-95A2-2669FEB33198}"/>
              </a:ext>
            </a:extLst>
          </p:cNvPr>
          <p:cNvPicPr>
            <a:picLocks noChangeAspect="1"/>
          </p:cNvPicPr>
          <p:nvPr/>
        </p:nvPicPr>
        <p:blipFill>
          <a:blip r:embed="rId2"/>
          <a:stretch>
            <a:fillRect/>
          </a:stretch>
        </p:blipFill>
        <p:spPr>
          <a:xfrm>
            <a:off x="3685954" y="911701"/>
            <a:ext cx="5343330" cy="3327600"/>
          </a:xfrm>
          <a:prstGeom prst="rect">
            <a:avLst/>
          </a:prstGeom>
        </p:spPr>
      </p:pic>
    </p:spTree>
    <p:extLst>
      <p:ext uri="{BB962C8B-B14F-4D97-AF65-F5344CB8AC3E}">
        <p14:creationId xmlns:p14="http://schemas.microsoft.com/office/powerpoint/2010/main" val="1197086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D796-38DD-49BA-A948-487A4226B658}"/>
              </a:ext>
            </a:extLst>
          </p:cNvPr>
          <p:cNvSpPr>
            <a:spLocks noGrp="1"/>
          </p:cNvSpPr>
          <p:nvPr>
            <p:ph type="title"/>
          </p:nvPr>
        </p:nvSpPr>
        <p:spPr/>
        <p:txBody>
          <a:bodyPr/>
          <a:lstStyle/>
          <a:p>
            <a:r>
              <a:rPr lang="en-US" b="1" dirty="0">
                <a:solidFill>
                  <a:schemeClr val="tx2">
                    <a:lumMod val="10000"/>
                  </a:schemeClr>
                </a:solidFill>
                <a:latin typeface="Montserrat ExtraBold" panose="00000900000000000000" pitchFamily="2" charset="0"/>
                <a:cs typeface="Calibri" panose="020F0502020204030204" pitchFamily="34" charset="0"/>
              </a:rPr>
              <a:t>Result Analysis</a:t>
            </a:r>
          </a:p>
        </p:txBody>
      </p:sp>
      <p:sp>
        <p:nvSpPr>
          <p:cNvPr id="6" name="Slide Number Placeholder 5">
            <a:extLst>
              <a:ext uri="{FF2B5EF4-FFF2-40B4-BE49-F238E27FC236}">
                <a16:creationId xmlns:a16="http://schemas.microsoft.com/office/drawing/2014/main" id="{A42531B5-F8A9-45A6-ABFB-57E77F3050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 name="Picture 4">
            <a:extLst>
              <a:ext uri="{FF2B5EF4-FFF2-40B4-BE49-F238E27FC236}">
                <a16:creationId xmlns:a16="http://schemas.microsoft.com/office/drawing/2014/main" id="{21E2F1E9-8F75-4695-BDB7-8859DB326258}"/>
              </a:ext>
            </a:extLst>
          </p:cNvPr>
          <p:cNvPicPr>
            <a:picLocks noChangeAspect="1"/>
          </p:cNvPicPr>
          <p:nvPr/>
        </p:nvPicPr>
        <p:blipFill>
          <a:blip r:embed="rId2"/>
          <a:stretch>
            <a:fillRect/>
          </a:stretch>
        </p:blipFill>
        <p:spPr>
          <a:xfrm>
            <a:off x="3636336" y="911699"/>
            <a:ext cx="5392948" cy="3327601"/>
          </a:xfrm>
          <a:prstGeom prst="rect">
            <a:avLst/>
          </a:prstGeom>
        </p:spPr>
      </p:pic>
    </p:spTree>
    <p:extLst>
      <p:ext uri="{BB962C8B-B14F-4D97-AF65-F5344CB8AC3E}">
        <p14:creationId xmlns:p14="http://schemas.microsoft.com/office/powerpoint/2010/main" val="1167542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r>
              <a:rPr lang="en-US" b="1" dirty="0">
                <a:solidFill>
                  <a:schemeClr val="tx2">
                    <a:lumMod val="10000"/>
                  </a:schemeClr>
                </a:solidFill>
                <a:latin typeface="Montserrat ExtraBold" panose="00000900000000000000" pitchFamily="2" charset="0"/>
                <a:cs typeface="Calibri" panose="020F0502020204030204" pitchFamily="34" charset="0"/>
              </a:rPr>
              <a:t>Result Analysis</a:t>
            </a:r>
            <a:endParaRPr lang="en-US" b="1" dirty="0">
              <a:solidFill>
                <a:schemeClr val="tx2">
                  <a:lumMod val="10000"/>
                </a:schemeClr>
              </a:solidFill>
              <a:latin typeface="Calibri" panose="020F0502020204030204" pitchFamily="34" charset="0"/>
              <a:ea typeface="Tahoma" panose="020B0604030504040204" pitchFamily="34" charset="0"/>
              <a:cs typeface="Calibri" panose="020F0502020204030204" pitchFamily="34" charset="0"/>
            </a:endParaRPr>
          </a:p>
        </p:txBody>
      </p:sp>
      <p:sp>
        <p:nvSpPr>
          <p:cNvPr id="233" name="Google Shape;233;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16</a:t>
            </a:fld>
            <a:endParaRPr/>
          </a:p>
        </p:txBody>
      </p:sp>
      <p:pic>
        <p:nvPicPr>
          <p:cNvPr id="3" name="Picture 2">
            <a:extLst>
              <a:ext uri="{FF2B5EF4-FFF2-40B4-BE49-F238E27FC236}">
                <a16:creationId xmlns:a16="http://schemas.microsoft.com/office/drawing/2014/main" id="{CA62F056-C04D-4B53-8360-C780F8AE60A5}"/>
              </a:ext>
            </a:extLst>
          </p:cNvPr>
          <p:cNvPicPr>
            <a:picLocks noChangeAspect="1"/>
          </p:cNvPicPr>
          <p:nvPr/>
        </p:nvPicPr>
        <p:blipFill>
          <a:blip r:embed="rId3"/>
          <a:stretch>
            <a:fillRect/>
          </a:stretch>
        </p:blipFill>
        <p:spPr>
          <a:xfrm>
            <a:off x="3487478" y="911700"/>
            <a:ext cx="5465135" cy="3327600"/>
          </a:xfrm>
          <a:prstGeom prst="rect">
            <a:avLst/>
          </a:prstGeom>
        </p:spPr>
      </p:pic>
    </p:spTree>
    <p:extLst>
      <p:ext uri="{BB962C8B-B14F-4D97-AF65-F5344CB8AC3E}">
        <p14:creationId xmlns:p14="http://schemas.microsoft.com/office/powerpoint/2010/main" val="1817944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r>
              <a:rPr lang="en-US" b="1" dirty="0">
                <a:solidFill>
                  <a:schemeClr val="tx2">
                    <a:lumMod val="10000"/>
                  </a:schemeClr>
                </a:solidFill>
                <a:latin typeface="Montserrat ExtraBold" panose="00000900000000000000" pitchFamily="2" charset="0"/>
                <a:cs typeface="Calibri" panose="020F0502020204030204" pitchFamily="34" charset="0"/>
              </a:rPr>
              <a:t>Result Analysis</a:t>
            </a:r>
            <a:endParaRPr lang="en-US" b="1" dirty="0">
              <a:solidFill>
                <a:schemeClr val="tx2">
                  <a:lumMod val="10000"/>
                </a:schemeClr>
              </a:solidFill>
              <a:latin typeface="Calibri" panose="020F0502020204030204" pitchFamily="34" charset="0"/>
              <a:ea typeface="Tahoma" panose="020B0604030504040204" pitchFamily="34" charset="0"/>
              <a:cs typeface="Calibri" panose="020F0502020204030204" pitchFamily="34" charset="0"/>
            </a:endParaRPr>
          </a:p>
        </p:txBody>
      </p:sp>
      <p:sp>
        <p:nvSpPr>
          <p:cNvPr id="233" name="Google Shape;233;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pic>
        <p:nvPicPr>
          <p:cNvPr id="4" name="Picture 3">
            <a:extLst>
              <a:ext uri="{FF2B5EF4-FFF2-40B4-BE49-F238E27FC236}">
                <a16:creationId xmlns:a16="http://schemas.microsoft.com/office/drawing/2014/main" id="{53DBF99D-084F-4691-88A4-CD0E1885A32E}"/>
              </a:ext>
            </a:extLst>
          </p:cNvPr>
          <p:cNvPicPr>
            <a:picLocks noChangeAspect="1"/>
          </p:cNvPicPr>
          <p:nvPr/>
        </p:nvPicPr>
        <p:blipFill>
          <a:blip r:embed="rId3"/>
          <a:stretch>
            <a:fillRect/>
          </a:stretch>
        </p:blipFill>
        <p:spPr>
          <a:xfrm>
            <a:off x="3579628" y="911700"/>
            <a:ext cx="5449656" cy="3327600"/>
          </a:xfrm>
          <a:prstGeom prst="rect">
            <a:avLst/>
          </a:prstGeom>
        </p:spPr>
      </p:pic>
    </p:spTree>
    <p:extLst>
      <p:ext uri="{BB962C8B-B14F-4D97-AF65-F5344CB8AC3E}">
        <p14:creationId xmlns:p14="http://schemas.microsoft.com/office/powerpoint/2010/main" val="2853168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59893-3C2E-4971-94C8-86B27D4274BB}"/>
              </a:ext>
            </a:extLst>
          </p:cNvPr>
          <p:cNvSpPr>
            <a:spLocks noGrp="1"/>
          </p:cNvSpPr>
          <p:nvPr>
            <p:ph type="title"/>
          </p:nvPr>
        </p:nvSpPr>
        <p:spPr/>
        <p:txBody>
          <a:bodyPr/>
          <a:lstStyle/>
          <a:p>
            <a:r>
              <a:rPr lang="en-US" dirty="0">
                <a:solidFill>
                  <a:schemeClr val="tx1">
                    <a:lumMod val="50000"/>
                  </a:schemeClr>
                </a:solidFill>
              </a:rPr>
              <a:t>Conclusion</a:t>
            </a:r>
          </a:p>
        </p:txBody>
      </p:sp>
      <p:sp>
        <p:nvSpPr>
          <p:cNvPr id="3" name="Text Placeholder 2">
            <a:extLst>
              <a:ext uri="{FF2B5EF4-FFF2-40B4-BE49-F238E27FC236}">
                <a16:creationId xmlns:a16="http://schemas.microsoft.com/office/drawing/2014/main" id="{46D51400-7F12-4E51-BDA4-73D5D4D174A4}"/>
              </a:ext>
            </a:extLst>
          </p:cNvPr>
          <p:cNvSpPr>
            <a:spLocks noGrp="1"/>
          </p:cNvSpPr>
          <p:nvPr>
            <p:ph type="body" idx="1"/>
          </p:nvPr>
        </p:nvSpPr>
        <p:spPr/>
        <p:txBody>
          <a:bodyPr/>
          <a:lstStyle/>
          <a:p>
            <a:pPr>
              <a:buFont typeface="Wingdings" panose="05000000000000000000" pitchFamily="2" charset="2"/>
              <a:buChar char="Ø"/>
            </a:pPr>
            <a:r>
              <a:rPr lang="en-US" sz="1400" b="1" dirty="0">
                <a:solidFill>
                  <a:schemeClr val="tx1">
                    <a:lumMod val="50000"/>
                  </a:schemeClr>
                </a:solidFill>
              </a:rPr>
              <a:t>This Banking System will serve as useful approach to deposit , withdraw and transfer the money  for the person. It reduces the time taken by the user to save money .Bank management system developed is user friendly .It reduces manual work. </a:t>
            </a:r>
          </a:p>
        </p:txBody>
      </p:sp>
      <p:sp>
        <p:nvSpPr>
          <p:cNvPr id="4" name="Slide Number Placeholder 3">
            <a:extLst>
              <a:ext uri="{FF2B5EF4-FFF2-40B4-BE49-F238E27FC236}">
                <a16:creationId xmlns:a16="http://schemas.microsoft.com/office/drawing/2014/main" id="{E900F25B-CE24-4335-9C60-64283C7BE4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2902694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8790B9"/>
            </a:gs>
            <a:gs pos="100000">
              <a:srgbClr val="D4ECFF"/>
            </a:gs>
          </a:gsLst>
          <a:lin ang="5400012" scaled="0"/>
        </a:gradFill>
        <a:effectLst/>
      </p:bgPr>
    </p:bg>
    <p:spTree>
      <p:nvGrpSpPr>
        <p:cNvPr id="1" name="Shape 315"/>
        <p:cNvGrpSpPr/>
        <p:nvPr/>
      </p:nvGrpSpPr>
      <p:grpSpPr>
        <a:xfrm>
          <a:off x="0" y="0"/>
          <a:ext cx="0" cy="0"/>
          <a:chOff x="0" y="0"/>
          <a:chExt cx="0" cy="0"/>
        </a:xfrm>
      </p:grpSpPr>
      <p:sp>
        <p:nvSpPr>
          <p:cNvPr id="316" name="Google Shape;316;p37"/>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r>
              <a:rPr lang="en-US" sz="3200" b="1" dirty="0">
                <a:solidFill>
                  <a:schemeClr val="tx2">
                    <a:lumMod val="10000"/>
                  </a:schemeClr>
                </a:solidFill>
                <a:latin typeface="Tw Cen MT" panose="020B0602020104020603" pitchFamily="34" charset="0"/>
                <a:ea typeface="Tahoma" panose="020B0604030504040204" pitchFamily="34" charset="0"/>
                <a:cs typeface="Arial" panose="020B0604020202020204" pitchFamily="34" charset="0"/>
              </a:rPr>
              <a:t>Our Future</a:t>
            </a:r>
            <a:br>
              <a:rPr lang="en-US" sz="3200" b="1" dirty="0">
                <a:solidFill>
                  <a:schemeClr val="tx2">
                    <a:lumMod val="10000"/>
                  </a:schemeClr>
                </a:solidFill>
                <a:latin typeface="Tw Cen MT" panose="020B0602020104020603" pitchFamily="34" charset="0"/>
                <a:ea typeface="Tahoma" panose="020B0604030504040204" pitchFamily="34" charset="0"/>
                <a:cs typeface="Arial" panose="020B0604020202020204" pitchFamily="34" charset="0"/>
              </a:rPr>
            </a:br>
            <a:r>
              <a:rPr lang="en-US" sz="3200" b="1" dirty="0">
                <a:solidFill>
                  <a:schemeClr val="tx2">
                    <a:lumMod val="10000"/>
                  </a:schemeClr>
                </a:solidFill>
                <a:latin typeface="Tw Cen MT" panose="020B0602020104020603" pitchFamily="34" charset="0"/>
                <a:ea typeface="Tahoma" panose="020B0604030504040204" pitchFamily="34" charset="0"/>
                <a:cs typeface="Arial" panose="020B0604020202020204" pitchFamily="34" charset="0"/>
              </a:rPr>
              <a:t>Plans</a:t>
            </a:r>
          </a:p>
        </p:txBody>
      </p:sp>
      <p:sp>
        <p:nvSpPr>
          <p:cNvPr id="319" name="Google Shape;319;p3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pic>
        <p:nvPicPr>
          <p:cNvPr id="7" name="Graphic 6" descr="Earth globe Americas">
            <a:extLst>
              <a:ext uri="{FF2B5EF4-FFF2-40B4-BE49-F238E27FC236}">
                <a16:creationId xmlns:a16="http://schemas.microsoft.com/office/drawing/2014/main" id="{A5DF5D51-1613-4B98-A204-CE2B7BCE04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2097" y="1742411"/>
            <a:ext cx="1095153" cy="1095153"/>
          </a:xfrm>
          <a:prstGeom prst="rect">
            <a:avLst/>
          </a:prstGeom>
        </p:spPr>
      </p:pic>
      <p:sp>
        <p:nvSpPr>
          <p:cNvPr id="10" name="TextBox 9">
            <a:extLst>
              <a:ext uri="{FF2B5EF4-FFF2-40B4-BE49-F238E27FC236}">
                <a16:creationId xmlns:a16="http://schemas.microsoft.com/office/drawing/2014/main" id="{68062057-35AD-4CC2-92E3-2073A09B393E}"/>
              </a:ext>
            </a:extLst>
          </p:cNvPr>
          <p:cNvSpPr txBox="1"/>
          <p:nvPr/>
        </p:nvSpPr>
        <p:spPr>
          <a:xfrm>
            <a:off x="3404413" y="2976354"/>
            <a:ext cx="1783507" cy="307777"/>
          </a:xfrm>
          <a:prstGeom prst="rect">
            <a:avLst/>
          </a:prstGeom>
          <a:noFill/>
        </p:spPr>
        <p:txBody>
          <a:bodyPr wrap="square" rtlCol="0">
            <a:spAutoFit/>
          </a:bodyPr>
          <a:lstStyle/>
          <a:p>
            <a:pPr algn="ctr"/>
            <a:r>
              <a:rPr lang="en-US" dirty="0">
                <a:solidFill>
                  <a:schemeClr val="tx2">
                    <a:lumMod val="10000"/>
                  </a:schemeClr>
                </a:solidFill>
              </a:rPr>
              <a:t>Finger Print</a:t>
            </a:r>
            <a:r>
              <a:rPr lang="en-US" dirty="0">
                <a:solidFill>
                  <a:schemeClr val="accent3">
                    <a:lumMod val="75000"/>
                  </a:schemeClr>
                </a:solidFill>
              </a:rPr>
              <a:t> </a:t>
            </a:r>
          </a:p>
        </p:txBody>
      </p:sp>
      <p:sp>
        <p:nvSpPr>
          <p:cNvPr id="15" name="TextBox 14">
            <a:extLst>
              <a:ext uri="{FF2B5EF4-FFF2-40B4-BE49-F238E27FC236}">
                <a16:creationId xmlns:a16="http://schemas.microsoft.com/office/drawing/2014/main" id="{082F6F06-4ABA-48E6-9372-024F8A7E732C}"/>
              </a:ext>
            </a:extLst>
          </p:cNvPr>
          <p:cNvSpPr txBox="1"/>
          <p:nvPr/>
        </p:nvSpPr>
        <p:spPr>
          <a:xfrm>
            <a:off x="5270217" y="2975591"/>
            <a:ext cx="1783507" cy="307777"/>
          </a:xfrm>
          <a:prstGeom prst="rect">
            <a:avLst/>
          </a:prstGeom>
          <a:noFill/>
        </p:spPr>
        <p:txBody>
          <a:bodyPr wrap="square" rtlCol="0">
            <a:spAutoFit/>
          </a:bodyPr>
          <a:lstStyle/>
          <a:p>
            <a:pPr algn="ctr"/>
            <a:r>
              <a:rPr lang="en-US" dirty="0">
                <a:solidFill>
                  <a:schemeClr val="tx2">
                    <a:lumMod val="10000"/>
                  </a:schemeClr>
                </a:solidFill>
              </a:rPr>
              <a:t>International ATMs</a:t>
            </a:r>
          </a:p>
        </p:txBody>
      </p:sp>
      <p:sp>
        <p:nvSpPr>
          <p:cNvPr id="16" name="TextBox 15">
            <a:extLst>
              <a:ext uri="{FF2B5EF4-FFF2-40B4-BE49-F238E27FC236}">
                <a16:creationId xmlns:a16="http://schemas.microsoft.com/office/drawing/2014/main" id="{52CE1A7C-D38F-437A-B95D-10BA19DD9AD8}"/>
              </a:ext>
            </a:extLst>
          </p:cNvPr>
          <p:cNvSpPr txBox="1"/>
          <p:nvPr/>
        </p:nvSpPr>
        <p:spPr>
          <a:xfrm>
            <a:off x="6971427" y="2976354"/>
            <a:ext cx="1783507" cy="307777"/>
          </a:xfrm>
          <a:prstGeom prst="rect">
            <a:avLst/>
          </a:prstGeom>
          <a:noFill/>
        </p:spPr>
        <p:txBody>
          <a:bodyPr wrap="square" rtlCol="0">
            <a:spAutoFit/>
          </a:bodyPr>
          <a:lstStyle/>
          <a:p>
            <a:pPr algn="ctr"/>
            <a:r>
              <a:rPr lang="en-US" dirty="0">
                <a:solidFill>
                  <a:schemeClr val="tx2">
                    <a:lumMod val="10000"/>
                  </a:schemeClr>
                </a:solidFill>
              </a:rPr>
              <a:t>Help Desk</a:t>
            </a:r>
          </a:p>
        </p:txBody>
      </p:sp>
      <p:pic>
        <p:nvPicPr>
          <p:cNvPr id="3" name="Picture 2">
            <a:extLst>
              <a:ext uri="{FF2B5EF4-FFF2-40B4-BE49-F238E27FC236}">
                <a16:creationId xmlns:a16="http://schemas.microsoft.com/office/drawing/2014/main" id="{34DA653B-9C15-4E2A-8302-7D0806B66EBF}"/>
              </a:ext>
            </a:extLst>
          </p:cNvPr>
          <p:cNvPicPr>
            <a:picLocks noChangeAspect="1"/>
          </p:cNvPicPr>
          <p:nvPr/>
        </p:nvPicPr>
        <p:blipFill>
          <a:blip r:embed="rId5"/>
          <a:stretch>
            <a:fillRect/>
          </a:stretch>
        </p:blipFill>
        <p:spPr>
          <a:xfrm>
            <a:off x="3611904" y="1807535"/>
            <a:ext cx="1292011" cy="967761"/>
          </a:xfrm>
          <a:prstGeom prst="rect">
            <a:avLst/>
          </a:prstGeom>
        </p:spPr>
      </p:pic>
      <p:pic>
        <p:nvPicPr>
          <p:cNvPr id="11" name="Picture 10">
            <a:extLst>
              <a:ext uri="{FF2B5EF4-FFF2-40B4-BE49-F238E27FC236}">
                <a16:creationId xmlns:a16="http://schemas.microsoft.com/office/drawing/2014/main" id="{3F391164-1CB1-4829-A29C-98012025672F}"/>
              </a:ext>
            </a:extLst>
          </p:cNvPr>
          <p:cNvPicPr>
            <a:picLocks noChangeAspect="1"/>
          </p:cNvPicPr>
          <p:nvPr/>
        </p:nvPicPr>
        <p:blipFill>
          <a:blip r:embed="rId6"/>
          <a:stretch>
            <a:fillRect/>
          </a:stretch>
        </p:blipFill>
        <p:spPr>
          <a:xfrm>
            <a:off x="7338753" y="1807535"/>
            <a:ext cx="1095153" cy="109875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Watercolor painting white textured background">
            <a:extLst>
              <a:ext uri="{FF2B5EF4-FFF2-40B4-BE49-F238E27FC236}">
                <a16:creationId xmlns:a16="http://schemas.microsoft.com/office/drawing/2014/main" id="{CE79BCC2-B20C-40CB-BC2B-3B42F2C329E6}"/>
              </a:ext>
            </a:extLst>
          </p:cNvPr>
          <p:cNvPicPr>
            <a:picLocks noChangeAspect="1"/>
          </p:cNvPicPr>
          <p:nvPr/>
        </p:nvPicPr>
        <p:blipFill>
          <a:blip r:embed="rId2">
            <a:alphaModFix amt="35000"/>
          </a:blip>
          <a:stretch>
            <a:fillRect/>
          </a:stretch>
        </p:blipFill>
        <p:spPr>
          <a:xfrm>
            <a:off x="0" y="-10103"/>
            <a:ext cx="9144000" cy="5143500"/>
          </a:xfrm>
          <a:prstGeom prst="rect">
            <a:avLst/>
          </a:prstGeom>
          <a:noFill/>
          <a:effectLst>
            <a:reflection endPos="65000" dist="50800" dir="5400000" sy="-100000" algn="bl" rotWithShape="0"/>
          </a:effectLst>
        </p:spPr>
      </p:pic>
      <p:sp>
        <p:nvSpPr>
          <p:cNvPr id="2" name="Title 1">
            <a:extLst>
              <a:ext uri="{FF2B5EF4-FFF2-40B4-BE49-F238E27FC236}">
                <a16:creationId xmlns:a16="http://schemas.microsoft.com/office/drawing/2014/main" id="{66C0C745-2879-4FB5-BD5E-50E3FE1CC19F}"/>
              </a:ext>
            </a:extLst>
          </p:cNvPr>
          <p:cNvSpPr>
            <a:spLocks noGrp="1"/>
          </p:cNvSpPr>
          <p:nvPr>
            <p:ph type="ctrTitle"/>
          </p:nvPr>
        </p:nvSpPr>
        <p:spPr/>
        <p:txBody>
          <a:bodyPr/>
          <a:lstStyle/>
          <a:p>
            <a:br>
              <a:rPr lang="en-US" dirty="0"/>
            </a:br>
            <a:endParaRPr lang="en-US" dirty="0"/>
          </a:p>
        </p:txBody>
      </p:sp>
      <p:sp>
        <p:nvSpPr>
          <p:cNvPr id="3" name="Subtitle 2">
            <a:extLst>
              <a:ext uri="{FF2B5EF4-FFF2-40B4-BE49-F238E27FC236}">
                <a16:creationId xmlns:a16="http://schemas.microsoft.com/office/drawing/2014/main" id="{48023EB9-5599-4047-82DE-7D1C833CE35D}"/>
              </a:ext>
            </a:extLst>
          </p:cNvPr>
          <p:cNvSpPr>
            <a:spLocks noGrp="1"/>
          </p:cNvSpPr>
          <p:nvPr>
            <p:ph type="subTitle" idx="1"/>
          </p:nvPr>
        </p:nvSpPr>
        <p:spPr/>
        <p:txBody>
          <a:bodyPr/>
          <a:lstStyle/>
          <a:p>
            <a:endParaRPr lang="en-US" dirty="0"/>
          </a:p>
          <a:p>
            <a:endParaRPr lang="en-US" dirty="0"/>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AE99C3D6-D84E-4259-95E1-722DAA8A1CFD}"/>
                  </a:ext>
                </a:extLst>
              </p:cNvPr>
              <p:cNvGraphicFramePr>
                <a:graphicFrameLocks noChangeAspect="1"/>
              </p:cNvGraphicFramePr>
              <p:nvPr>
                <p:extLst>
                  <p:ext uri="{D42A27DB-BD31-4B8C-83A1-F6EECF244321}">
                    <p14:modId xmlns:p14="http://schemas.microsoft.com/office/powerpoint/2010/main" val="1332615085"/>
                  </p:ext>
                </p:extLst>
              </p:nvPr>
            </p:nvGraphicFramePr>
            <p:xfrm>
              <a:off x="168388" y="1590757"/>
              <a:ext cx="1109949" cy="624346"/>
            </p:xfrm>
            <a:graphic>
              <a:graphicData uri="http://schemas.microsoft.com/office/powerpoint/2016/slidezoom">
                <pslz:sldZm>
                  <pslz:sldZmObj sldId="257" cId="0">
                    <pslz:zmPr id="{CD01699F-AA7A-4836-B648-D355449683B8}" returnToParent="0" transitionDur="1000">
                      <p166:blipFill xmlns:p166="http://schemas.microsoft.com/office/powerpoint/2016/6/main">
                        <a:blip r:embed="rId3"/>
                        <a:stretch>
                          <a:fillRect/>
                        </a:stretch>
                      </p166:blipFill>
                      <p166:spPr xmlns:p166="http://schemas.microsoft.com/office/powerpoint/2016/6/main">
                        <a:xfrm>
                          <a:off x="0" y="0"/>
                          <a:ext cx="1109949" cy="624346"/>
                        </a:xfrm>
                        <a:prstGeom prst="rect">
                          <a:avLst/>
                        </a:prstGeom>
                        <a:ln w="3175">
                          <a:solidFill>
                            <a:prstClr val="ltGray"/>
                          </a:solidFill>
                        </a:ln>
                      </p166:spPr>
                    </pslz:zmPr>
                  </pslz:sldZmObj>
                </pslz:sldZm>
              </a:graphicData>
            </a:graphic>
          </p:graphicFrame>
        </mc:Choice>
        <mc:Fallback xmlns="">
          <p:pic>
            <p:nvPicPr>
              <p:cNvPr id="7" name="Slide Zoom 6">
                <a:hlinkClick r:id="rId7" action="ppaction://hlinksldjump"/>
                <a:extLst>
                  <a:ext uri="{FF2B5EF4-FFF2-40B4-BE49-F238E27FC236}">
                    <a16:creationId xmlns:a16="http://schemas.microsoft.com/office/drawing/2014/main" id="{AE99C3D6-D84E-4259-95E1-722DAA8A1CFD}"/>
                  </a:ext>
                </a:extLst>
              </p:cNvPr>
              <p:cNvPicPr>
                <a:picLocks noGrp="1" noRot="1" noChangeAspect="1" noMove="1" noResize="1" noEditPoints="1" noAdjustHandles="1" noChangeArrowheads="1" noChangeShapeType="1"/>
              </p:cNvPicPr>
              <p:nvPr/>
            </p:nvPicPr>
            <p:blipFill>
              <a:blip r:embed="rId8"/>
              <a:stretch>
                <a:fillRect/>
              </a:stretch>
            </p:blipFill>
            <p:spPr>
              <a:xfrm>
                <a:off x="168388" y="1590757"/>
                <a:ext cx="1109949" cy="62434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8EE611A-E56B-4BC3-A7F5-0F93219C556F}"/>
                  </a:ext>
                </a:extLst>
              </p:cNvPr>
              <p:cNvGraphicFramePr>
                <a:graphicFrameLocks noChangeAspect="1"/>
              </p:cNvGraphicFramePr>
              <p:nvPr>
                <p:extLst>
                  <p:ext uri="{D42A27DB-BD31-4B8C-83A1-F6EECF244321}">
                    <p14:modId xmlns:p14="http://schemas.microsoft.com/office/powerpoint/2010/main" val="3751280783"/>
                  </p:ext>
                </p:extLst>
              </p:nvPr>
            </p:nvGraphicFramePr>
            <p:xfrm>
              <a:off x="1355075" y="2785898"/>
              <a:ext cx="1104442" cy="621249"/>
            </p:xfrm>
            <a:graphic>
              <a:graphicData uri="http://schemas.microsoft.com/office/powerpoint/2016/slidezoom">
                <pslz:sldZm>
                  <pslz:sldZmObj sldId="258" cId="0">
                    <pslz:zmPr id="{B8D66C70-BCCA-4A04-B222-1C02371166EE}" returnToParent="0" transitionDur="1000">
                      <p166:blipFill xmlns:p166="http://schemas.microsoft.com/office/powerpoint/2016/6/main">
                        <a:blip r:embed="rId9"/>
                        <a:stretch>
                          <a:fillRect/>
                        </a:stretch>
                      </p166:blipFill>
                      <p166:spPr xmlns:p166="http://schemas.microsoft.com/office/powerpoint/2016/6/main">
                        <a:xfrm>
                          <a:off x="0" y="0"/>
                          <a:ext cx="1104442" cy="621249"/>
                        </a:xfrm>
                        <a:prstGeom prst="rect">
                          <a:avLst/>
                        </a:prstGeom>
                        <a:ln w="3175">
                          <a:solidFill>
                            <a:prstClr val="ltGray"/>
                          </a:solidFill>
                        </a:ln>
                      </p166:spPr>
                    </pslz:zmPr>
                  </pslz:sldZmObj>
                </pslz:sldZm>
              </a:graphicData>
            </a:graphic>
          </p:graphicFrame>
        </mc:Choice>
        <mc:Fallback xmlns="">
          <p:pic>
            <p:nvPicPr>
              <p:cNvPr id="9" name="Slide Zoom 8">
                <a:hlinkClick r:id="rId10" action="ppaction://hlinksldjump"/>
                <a:extLst>
                  <a:ext uri="{FF2B5EF4-FFF2-40B4-BE49-F238E27FC236}">
                    <a16:creationId xmlns:a16="http://schemas.microsoft.com/office/drawing/2014/main" id="{C8EE611A-E56B-4BC3-A7F5-0F93219C556F}"/>
                  </a:ext>
                </a:extLst>
              </p:cNvPr>
              <p:cNvPicPr>
                <a:picLocks noGrp="1" noRot="1" noChangeAspect="1" noMove="1" noResize="1" noEditPoints="1" noAdjustHandles="1" noChangeArrowheads="1" noChangeShapeType="1"/>
              </p:cNvPicPr>
              <p:nvPr/>
            </p:nvPicPr>
            <p:blipFill>
              <a:blip r:embed="rId11"/>
              <a:stretch>
                <a:fillRect/>
              </a:stretch>
            </p:blipFill>
            <p:spPr>
              <a:xfrm>
                <a:off x="1355075" y="2785898"/>
                <a:ext cx="1104442" cy="62124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804E730E-3FB5-4872-A41A-3CB5850DD248}"/>
                  </a:ext>
                </a:extLst>
              </p:cNvPr>
              <p:cNvGraphicFramePr>
                <a:graphicFrameLocks noChangeAspect="1"/>
              </p:cNvGraphicFramePr>
              <p:nvPr>
                <p:extLst>
                  <p:ext uri="{D42A27DB-BD31-4B8C-83A1-F6EECF244321}">
                    <p14:modId xmlns:p14="http://schemas.microsoft.com/office/powerpoint/2010/main" val="3374036462"/>
                  </p:ext>
                </p:extLst>
              </p:nvPr>
            </p:nvGraphicFramePr>
            <p:xfrm>
              <a:off x="2533205" y="1613377"/>
              <a:ext cx="1104443" cy="621249"/>
            </p:xfrm>
            <a:graphic>
              <a:graphicData uri="http://schemas.microsoft.com/office/powerpoint/2016/slidezoom">
                <pslz:sldZm>
                  <pslz:sldZmObj sldId="261" cId="0">
                    <pslz:zmPr id="{1C5CCE98-BD19-4500-BCAB-953196BF4655}" returnToParent="0" transitionDur="1000">
                      <p166:blipFill xmlns:p166="http://schemas.microsoft.com/office/powerpoint/2016/6/main">
                        <a:blip r:embed="rId12"/>
                        <a:stretch>
                          <a:fillRect/>
                        </a:stretch>
                      </p166:blipFill>
                      <p166:spPr xmlns:p166="http://schemas.microsoft.com/office/powerpoint/2016/6/main">
                        <a:xfrm>
                          <a:off x="0" y="0"/>
                          <a:ext cx="1104443" cy="621249"/>
                        </a:xfrm>
                        <a:prstGeom prst="rect">
                          <a:avLst/>
                        </a:prstGeom>
                        <a:ln w="3175">
                          <a:solidFill>
                            <a:prstClr val="ltGray"/>
                          </a:solidFill>
                        </a:ln>
                      </p166:spPr>
                    </pslz:zmPr>
                  </pslz:sldZmObj>
                </pslz:sldZm>
              </a:graphicData>
            </a:graphic>
          </p:graphicFrame>
        </mc:Choice>
        <mc:Fallback xmlns="">
          <p:pic>
            <p:nvPicPr>
              <p:cNvPr id="11" name="Slide Zoom 10">
                <a:hlinkClick r:id="rId13" action="ppaction://hlinksldjump"/>
                <a:extLst>
                  <a:ext uri="{FF2B5EF4-FFF2-40B4-BE49-F238E27FC236}">
                    <a16:creationId xmlns:a16="http://schemas.microsoft.com/office/drawing/2014/main" id="{804E730E-3FB5-4872-A41A-3CB5850DD248}"/>
                  </a:ext>
                </a:extLst>
              </p:cNvPr>
              <p:cNvPicPr>
                <a:picLocks noGrp="1" noRot="1" noChangeAspect="1" noMove="1" noResize="1" noEditPoints="1" noAdjustHandles="1" noChangeArrowheads="1" noChangeShapeType="1"/>
              </p:cNvPicPr>
              <p:nvPr/>
            </p:nvPicPr>
            <p:blipFill>
              <a:blip r:embed="rId14"/>
              <a:stretch>
                <a:fillRect/>
              </a:stretch>
            </p:blipFill>
            <p:spPr>
              <a:xfrm>
                <a:off x="2533205" y="1613377"/>
                <a:ext cx="1104443" cy="62124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CC55D25D-9A0E-4C91-9026-B8C78B938FA6}"/>
                  </a:ext>
                </a:extLst>
              </p:cNvPr>
              <p:cNvGraphicFramePr>
                <a:graphicFrameLocks noChangeAspect="1"/>
              </p:cNvGraphicFramePr>
              <p:nvPr>
                <p:extLst>
                  <p:ext uri="{D42A27DB-BD31-4B8C-83A1-F6EECF244321}">
                    <p14:modId xmlns:p14="http://schemas.microsoft.com/office/powerpoint/2010/main" val="3355582634"/>
                  </p:ext>
                </p:extLst>
              </p:nvPr>
            </p:nvGraphicFramePr>
            <p:xfrm>
              <a:off x="4365022" y="1567554"/>
              <a:ext cx="1308253" cy="735892"/>
            </p:xfrm>
            <a:graphic>
              <a:graphicData uri="http://schemas.microsoft.com/office/powerpoint/2016/slidezoom">
                <pslz:sldZm>
                  <pslz:sldZmObj sldId="262" cId="0">
                    <pslz:zmPr id="{E24EF0E7-E078-40BA-8670-DA6DC8BE0382}" returnToParent="0" transitionDur="1000">
                      <p166:blipFill xmlns:p166="http://schemas.microsoft.com/office/powerpoint/2016/6/main">
                        <a:blip r:embed="rId15"/>
                        <a:stretch>
                          <a:fillRect/>
                        </a:stretch>
                      </p166:blipFill>
                      <p166:spPr xmlns:p166="http://schemas.microsoft.com/office/powerpoint/2016/6/main">
                        <a:xfrm>
                          <a:off x="0" y="0"/>
                          <a:ext cx="1308253" cy="735892"/>
                        </a:xfrm>
                        <a:prstGeom prst="rect">
                          <a:avLst/>
                        </a:prstGeom>
                        <a:ln w="3175">
                          <a:solidFill>
                            <a:prstClr val="ltGray"/>
                          </a:solidFill>
                        </a:ln>
                      </p166:spPr>
                    </pslz:zmPr>
                  </pslz:sldZmObj>
                </pslz:sldZm>
              </a:graphicData>
            </a:graphic>
          </p:graphicFrame>
        </mc:Choice>
        <mc:Fallback xmlns="">
          <p:pic>
            <p:nvPicPr>
              <p:cNvPr id="17" name="Slide Zoom 16">
                <a:hlinkClick r:id="rId16" action="ppaction://hlinksldjump"/>
                <a:extLst>
                  <a:ext uri="{FF2B5EF4-FFF2-40B4-BE49-F238E27FC236}">
                    <a16:creationId xmlns:a16="http://schemas.microsoft.com/office/drawing/2014/main" id="{CC55D25D-9A0E-4C91-9026-B8C78B938FA6}"/>
                  </a:ext>
                </a:extLst>
              </p:cNvPr>
              <p:cNvPicPr>
                <a:picLocks noGrp="1" noRot="1" noChangeAspect="1" noMove="1" noResize="1" noEditPoints="1" noAdjustHandles="1" noChangeArrowheads="1" noChangeShapeType="1"/>
              </p:cNvPicPr>
              <p:nvPr/>
            </p:nvPicPr>
            <p:blipFill>
              <a:blip r:embed="rId17"/>
              <a:stretch>
                <a:fillRect/>
              </a:stretch>
            </p:blipFill>
            <p:spPr>
              <a:xfrm>
                <a:off x="4365022" y="1567554"/>
                <a:ext cx="1308253" cy="73589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7FE139FF-FA18-4F3B-834F-ABD787F16153}"/>
                  </a:ext>
                </a:extLst>
              </p:cNvPr>
              <p:cNvGraphicFramePr>
                <a:graphicFrameLocks noChangeAspect="1"/>
              </p:cNvGraphicFramePr>
              <p:nvPr>
                <p:extLst>
                  <p:ext uri="{D42A27DB-BD31-4B8C-83A1-F6EECF244321}">
                    <p14:modId xmlns:p14="http://schemas.microsoft.com/office/powerpoint/2010/main" val="3161352375"/>
                  </p:ext>
                </p:extLst>
              </p:nvPr>
            </p:nvGraphicFramePr>
            <p:xfrm>
              <a:off x="2459517" y="3999854"/>
              <a:ext cx="1202526" cy="676421"/>
            </p:xfrm>
            <a:graphic>
              <a:graphicData uri="http://schemas.microsoft.com/office/powerpoint/2016/slidezoom">
                <pslz:sldZm>
                  <pslz:sldZmObj sldId="263" cId="0">
                    <pslz:zmPr id="{1163700B-A3B0-4312-B5C3-42655D4092D5}" returnToParent="0" transitionDur="1000">
                      <p166:blipFill xmlns:p166="http://schemas.microsoft.com/office/powerpoint/2016/6/main">
                        <a:blip r:embed="rId18"/>
                        <a:stretch>
                          <a:fillRect/>
                        </a:stretch>
                      </p166:blipFill>
                      <p166:spPr xmlns:p166="http://schemas.microsoft.com/office/powerpoint/2016/6/main">
                        <a:xfrm>
                          <a:off x="0" y="0"/>
                          <a:ext cx="1202526" cy="676421"/>
                        </a:xfrm>
                        <a:prstGeom prst="rect">
                          <a:avLst/>
                        </a:prstGeom>
                        <a:ln w="3175">
                          <a:solidFill>
                            <a:prstClr val="ltGray"/>
                          </a:solidFill>
                        </a:ln>
                      </p166:spPr>
                    </pslz:zmPr>
                  </pslz:sldZmObj>
                </pslz:sldZm>
              </a:graphicData>
            </a:graphic>
          </p:graphicFrame>
        </mc:Choice>
        <mc:Fallback xmlns="">
          <p:pic>
            <p:nvPicPr>
              <p:cNvPr id="6" name="Slide Zoom 5">
                <a:hlinkClick r:id="rId19" action="ppaction://hlinksldjump"/>
                <a:extLst>
                  <a:ext uri="{FF2B5EF4-FFF2-40B4-BE49-F238E27FC236}">
                    <a16:creationId xmlns:a16="http://schemas.microsoft.com/office/drawing/2014/main" id="{7FE139FF-FA18-4F3B-834F-ABD787F16153}"/>
                  </a:ext>
                </a:extLst>
              </p:cNvPr>
              <p:cNvPicPr>
                <a:picLocks noGrp="1" noRot="1" noChangeAspect="1" noMove="1" noResize="1" noEditPoints="1" noAdjustHandles="1" noChangeArrowheads="1" noChangeShapeType="1"/>
              </p:cNvPicPr>
              <p:nvPr/>
            </p:nvPicPr>
            <p:blipFill>
              <a:blip r:embed="rId20"/>
              <a:stretch>
                <a:fillRect/>
              </a:stretch>
            </p:blipFill>
            <p:spPr>
              <a:xfrm>
                <a:off x="2459517" y="3999854"/>
                <a:ext cx="1202526" cy="67642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F0DEB72A-A70D-45DD-BCB6-B67F74311716}"/>
                  </a:ext>
                </a:extLst>
              </p:cNvPr>
              <p:cNvGraphicFramePr>
                <a:graphicFrameLocks noChangeAspect="1"/>
              </p:cNvGraphicFramePr>
              <p:nvPr>
                <p:extLst>
                  <p:ext uri="{D42A27DB-BD31-4B8C-83A1-F6EECF244321}">
                    <p14:modId xmlns:p14="http://schemas.microsoft.com/office/powerpoint/2010/main" val="1881415360"/>
                  </p:ext>
                </p:extLst>
              </p:nvPr>
            </p:nvGraphicFramePr>
            <p:xfrm>
              <a:off x="4384712" y="3989035"/>
              <a:ext cx="1308254" cy="735893"/>
            </p:xfrm>
            <a:graphic>
              <a:graphicData uri="http://schemas.microsoft.com/office/powerpoint/2016/slidezoom">
                <pslz:sldZm>
                  <pslz:sldZmObj sldId="264" cId="0">
                    <pslz:zmPr id="{32FE97D0-CB70-4855-9478-12C80321EFBA}" returnToParent="0" transitionDur="1000">
                      <p166:blipFill xmlns:p166="http://schemas.microsoft.com/office/powerpoint/2016/6/main">
                        <a:blip r:embed="rId21"/>
                        <a:stretch>
                          <a:fillRect/>
                        </a:stretch>
                      </p166:blipFill>
                      <p166:spPr xmlns:p166="http://schemas.microsoft.com/office/powerpoint/2016/6/main">
                        <a:xfrm>
                          <a:off x="0" y="0"/>
                          <a:ext cx="1308254" cy="735893"/>
                        </a:xfrm>
                        <a:prstGeom prst="rect">
                          <a:avLst/>
                        </a:prstGeom>
                        <a:ln w="3175">
                          <a:solidFill>
                            <a:prstClr val="ltGray"/>
                          </a:solidFill>
                        </a:ln>
                      </p166:spPr>
                    </pslz:zmPr>
                  </pslz:sldZmObj>
                </pslz:sldZm>
              </a:graphicData>
            </a:graphic>
          </p:graphicFrame>
        </mc:Choice>
        <mc:Fallback xmlns="">
          <p:pic>
            <p:nvPicPr>
              <p:cNvPr id="10" name="Slide Zoom 9">
                <a:hlinkClick r:id="rId22" action="ppaction://hlinksldjump"/>
                <a:extLst>
                  <a:ext uri="{FF2B5EF4-FFF2-40B4-BE49-F238E27FC236}">
                    <a16:creationId xmlns:a16="http://schemas.microsoft.com/office/drawing/2014/main" id="{F0DEB72A-A70D-45DD-BCB6-B67F74311716}"/>
                  </a:ext>
                </a:extLst>
              </p:cNvPr>
              <p:cNvPicPr>
                <a:picLocks noGrp="1" noRot="1" noChangeAspect="1" noMove="1" noResize="1" noEditPoints="1" noAdjustHandles="1" noChangeArrowheads="1" noChangeShapeType="1"/>
              </p:cNvPicPr>
              <p:nvPr/>
            </p:nvPicPr>
            <p:blipFill>
              <a:blip r:embed="rId23"/>
              <a:stretch>
                <a:fillRect/>
              </a:stretch>
            </p:blipFill>
            <p:spPr>
              <a:xfrm>
                <a:off x="4384712" y="3989035"/>
                <a:ext cx="1308254" cy="73589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24F2CF61-19DF-4816-A25A-FFA3480BB246}"/>
                  </a:ext>
                </a:extLst>
              </p:cNvPr>
              <p:cNvGraphicFramePr>
                <a:graphicFrameLocks noChangeAspect="1"/>
              </p:cNvGraphicFramePr>
              <p:nvPr>
                <p:extLst>
                  <p:ext uri="{D42A27DB-BD31-4B8C-83A1-F6EECF244321}">
                    <p14:modId xmlns:p14="http://schemas.microsoft.com/office/powerpoint/2010/main" val="4257753668"/>
                  </p:ext>
                </p:extLst>
              </p:nvPr>
            </p:nvGraphicFramePr>
            <p:xfrm>
              <a:off x="3394270" y="2740598"/>
              <a:ext cx="1188213" cy="668370"/>
            </p:xfrm>
            <a:graphic>
              <a:graphicData uri="http://schemas.microsoft.com/office/powerpoint/2016/slidezoom">
                <pslz:sldZm>
                  <pslz:sldZmObj sldId="272" cId="0">
                    <pslz:zmPr id="{F95A41AC-9CD4-4445-AD9B-5714DABA245E}" returnToParent="0" transitionDur="1000">
                      <p166:blipFill xmlns:p166="http://schemas.microsoft.com/office/powerpoint/2016/6/main">
                        <a:blip r:embed="rId24"/>
                        <a:stretch>
                          <a:fillRect/>
                        </a:stretch>
                      </p166:blipFill>
                      <p166:spPr xmlns:p166="http://schemas.microsoft.com/office/powerpoint/2016/6/main">
                        <a:xfrm>
                          <a:off x="0" y="0"/>
                          <a:ext cx="1188213" cy="668370"/>
                        </a:xfrm>
                        <a:prstGeom prst="rect">
                          <a:avLst/>
                        </a:prstGeom>
                        <a:ln w="3175">
                          <a:solidFill>
                            <a:prstClr val="ltGray"/>
                          </a:solidFill>
                        </a:ln>
                      </p166:spPr>
                    </pslz:zmPr>
                  </pslz:sldZmObj>
                </pslz:sldZm>
              </a:graphicData>
            </a:graphic>
          </p:graphicFrame>
        </mc:Choice>
        <mc:Fallback xmlns="">
          <p:pic>
            <p:nvPicPr>
              <p:cNvPr id="13" name="Slide Zoom 12">
                <a:hlinkClick r:id="rId25" action="ppaction://hlinksldjump"/>
                <a:extLst>
                  <a:ext uri="{FF2B5EF4-FFF2-40B4-BE49-F238E27FC236}">
                    <a16:creationId xmlns:a16="http://schemas.microsoft.com/office/drawing/2014/main" id="{24F2CF61-19DF-4816-A25A-FFA3480BB246}"/>
                  </a:ext>
                </a:extLst>
              </p:cNvPr>
              <p:cNvPicPr>
                <a:picLocks noGrp="1" noRot="1" noChangeAspect="1" noMove="1" noResize="1" noEditPoints="1" noAdjustHandles="1" noChangeArrowheads="1" noChangeShapeType="1"/>
              </p:cNvPicPr>
              <p:nvPr/>
            </p:nvPicPr>
            <p:blipFill>
              <a:blip r:embed="rId26"/>
              <a:stretch>
                <a:fillRect/>
              </a:stretch>
            </p:blipFill>
            <p:spPr>
              <a:xfrm>
                <a:off x="3394270" y="2740598"/>
                <a:ext cx="1188213" cy="6683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CE3A1CE5-2791-4EDA-AAF3-F8647D91901B}"/>
                  </a:ext>
                </a:extLst>
              </p:cNvPr>
              <p:cNvGraphicFramePr>
                <a:graphicFrameLocks noChangeAspect="1"/>
              </p:cNvGraphicFramePr>
              <p:nvPr>
                <p:extLst>
                  <p:ext uri="{D42A27DB-BD31-4B8C-83A1-F6EECF244321}">
                    <p14:modId xmlns:p14="http://schemas.microsoft.com/office/powerpoint/2010/main" val="2290873420"/>
                  </p:ext>
                </p:extLst>
              </p:nvPr>
            </p:nvGraphicFramePr>
            <p:xfrm>
              <a:off x="6140894" y="241641"/>
              <a:ext cx="1544802" cy="868951"/>
            </p:xfrm>
            <a:graphic>
              <a:graphicData uri="http://schemas.microsoft.com/office/powerpoint/2016/slidezoom">
                <pslz:sldZm>
                  <pslz:sldZmObj sldId="270" cId="0">
                    <pslz:zmPr id="{C521BD9A-BC29-40B8-9DF0-40984B37A3EF}" returnToParent="0" transitionDur="1000">
                      <p166:blipFill xmlns:p166="http://schemas.microsoft.com/office/powerpoint/2016/6/main">
                        <a:blip r:embed="rId27"/>
                        <a:stretch>
                          <a:fillRect/>
                        </a:stretch>
                      </p166:blipFill>
                      <p166:spPr xmlns:p166="http://schemas.microsoft.com/office/powerpoint/2016/6/main">
                        <a:xfrm>
                          <a:off x="0" y="0"/>
                          <a:ext cx="1544802" cy="868951"/>
                        </a:xfrm>
                        <a:prstGeom prst="rect">
                          <a:avLst/>
                        </a:prstGeom>
                        <a:ln w="3175">
                          <a:solidFill>
                            <a:prstClr val="ltGray"/>
                          </a:solidFill>
                        </a:ln>
                      </p166:spPr>
                    </pslz:zmPr>
                  </pslz:sldZmObj>
                </pslz:sldZm>
              </a:graphicData>
            </a:graphic>
          </p:graphicFrame>
        </mc:Choice>
        <mc:Fallback xmlns="">
          <p:pic>
            <p:nvPicPr>
              <p:cNvPr id="21" name="Slide Zoom 20">
                <a:hlinkClick r:id="rId28" action="ppaction://hlinksldjump"/>
                <a:extLst>
                  <a:ext uri="{FF2B5EF4-FFF2-40B4-BE49-F238E27FC236}">
                    <a16:creationId xmlns:a16="http://schemas.microsoft.com/office/drawing/2014/main" id="{CE3A1CE5-2791-4EDA-AAF3-F8647D91901B}"/>
                  </a:ext>
                </a:extLst>
              </p:cNvPr>
              <p:cNvPicPr>
                <a:picLocks noGrp="1" noRot="1" noChangeAspect="1" noMove="1" noResize="1" noEditPoints="1" noAdjustHandles="1" noChangeArrowheads="1" noChangeShapeType="1"/>
              </p:cNvPicPr>
              <p:nvPr/>
            </p:nvPicPr>
            <p:blipFill>
              <a:blip r:embed="rId29"/>
              <a:stretch>
                <a:fillRect/>
              </a:stretch>
            </p:blipFill>
            <p:spPr>
              <a:xfrm>
                <a:off x="6140894" y="241641"/>
                <a:ext cx="1544802" cy="86895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14413034-DD0F-4CA3-921B-1A2735691A4B}"/>
                  </a:ext>
                </a:extLst>
              </p:cNvPr>
              <p:cNvGraphicFramePr>
                <a:graphicFrameLocks noChangeAspect="1"/>
              </p:cNvGraphicFramePr>
              <p:nvPr>
                <p:extLst>
                  <p:ext uri="{D42A27DB-BD31-4B8C-83A1-F6EECF244321}">
                    <p14:modId xmlns:p14="http://schemas.microsoft.com/office/powerpoint/2010/main" val="1137833218"/>
                  </p:ext>
                </p:extLst>
              </p:nvPr>
            </p:nvGraphicFramePr>
            <p:xfrm>
              <a:off x="2186428" y="214398"/>
              <a:ext cx="1641670" cy="923439"/>
            </p:xfrm>
            <a:graphic>
              <a:graphicData uri="http://schemas.microsoft.com/office/powerpoint/2016/slidezoom">
                <pslz:sldZm>
                  <pslz:sldZmObj sldId="296" cId="4025182761">
                    <pslz:zmPr id="{228733D7-68A7-4C10-A5EB-6BD7ADECCF33}" returnToParent="0" transitionDur="1000">
                      <p166:blipFill xmlns:p166="http://schemas.microsoft.com/office/powerpoint/2016/6/main">
                        <a:blip r:embed="rId30"/>
                        <a:stretch>
                          <a:fillRect/>
                        </a:stretch>
                      </p166:blipFill>
                      <p166:spPr xmlns:p166="http://schemas.microsoft.com/office/powerpoint/2016/6/main">
                        <a:xfrm>
                          <a:off x="0" y="0"/>
                          <a:ext cx="1641670" cy="923439"/>
                        </a:xfrm>
                        <a:prstGeom prst="rect">
                          <a:avLst/>
                        </a:prstGeom>
                        <a:ln w="3175">
                          <a:solidFill>
                            <a:prstClr val="ltGray"/>
                          </a:solidFill>
                        </a:ln>
                      </p166:spPr>
                    </pslz:zmPr>
                  </pslz:sldZmObj>
                </pslz:sldZm>
              </a:graphicData>
            </a:graphic>
          </p:graphicFrame>
        </mc:Choice>
        <mc:Fallback xmlns="">
          <p:pic>
            <p:nvPicPr>
              <p:cNvPr id="24" name="Slide Zoom 23">
                <a:hlinkClick r:id="rId31" action="ppaction://hlinksldjump"/>
                <a:extLst>
                  <a:ext uri="{FF2B5EF4-FFF2-40B4-BE49-F238E27FC236}">
                    <a16:creationId xmlns:a16="http://schemas.microsoft.com/office/drawing/2014/main" id="{14413034-DD0F-4CA3-921B-1A2735691A4B}"/>
                  </a:ext>
                </a:extLst>
              </p:cNvPr>
              <p:cNvPicPr>
                <a:picLocks noGrp="1" noRot="1" noChangeAspect="1" noMove="1" noResize="1" noEditPoints="1" noAdjustHandles="1" noChangeArrowheads="1" noChangeShapeType="1"/>
              </p:cNvPicPr>
              <p:nvPr/>
            </p:nvPicPr>
            <p:blipFill>
              <a:blip r:embed="rId32"/>
              <a:stretch>
                <a:fillRect/>
              </a:stretch>
            </p:blipFill>
            <p:spPr>
              <a:xfrm>
                <a:off x="2186428" y="214398"/>
                <a:ext cx="1641670" cy="92343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6" name="Slide Zoom 25">
                <a:extLst>
                  <a:ext uri="{FF2B5EF4-FFF2-40B4-BE49-F238E27FC236}">
                    <a16:creationId xmlns:a16="http://schemas.microsoft.com/office/drawing/2014/main" id="{C3BC8FF4-54E1-44E6-80F2-139761765045}"/>
                  </a:ext>
                </a:extLst>
              </p:cNvPr>
              <p:cNvGraphicFramePr>
                <a:graphicFrameLocks noChangeAspect="1"/>
              </p:cNvGraphicFramePr>
              <p:nvPr>
                <p:extLst>
                  <p:ext uri="{D42A27DB-BD31-4B8C-83A1-F6EECF244321}">
                    <p14:modId xmlns:p14="http://schemas.microsoft.com/office/powerpoint/2010/main" val="2249457504"/>
                  </p:ext>
                </p:extLst>
              </p:nvPr>
            </p:nvGraphicFramePr>
            <p:xfrm>
              <a:off x="5933050" y="1858146"/>
              <a:ext cx="1544800" cy="868950"/>
            </p:xfrm>
            <a:graphic>
              <a:graphicData uri="http://schemas.microsoft.com/office/powerpoint/2016/slidezoom">
                <pslz:sldZm>
                  <pslz:sldZmObj sldId="276" cId="0">
                    <pslz:zmPr id="{ECE023BB-2EDF-4AF5-B694-F9392E135059}" returnToParent="0" transitionDur="1000">
                      <p166:blipFill xmlns:p166="http://schemas.microsoft.com/office/powerpoint/2016/6/main">
                        <a:blip r:embed="rId33"/>
                        <a:stretch>
                          <a:fillRect/>
                        </a:stretch>
                      </p166:blipFill>
                      <p166:spPr xmlns:p166="http://schemas.microsoft.com/office/powerpoint/2016/6/main">
                        <a:xfrm>
                          <a:off x="0" y="0"/>
                          <a:ext cx="1544800" cy="868950"/>
                        </a:xfrm>
                        <a:prstGeom prst="rect">
                          <a:avLst/>
                        </a:prstGeom>
                        <a:ln w="3175">
                          <a:solidFill>
                            <a:prstClr val="ltGray"/>
                          </a:solidFill>
                        </a:ln>
                      </p166:spPr>
                    </pslz:zmPr>
                  </pslz:sldZmObj>
                </pslz:sldZm>
              </a:graphicData>
            </a:graphic>
          </p:graphicFrame>
        </mc:Choice>
        <mc:Fallback xmlns="">
          <p:pic>
            <p:nvPicPr>
              <p:cNvPr id="26" name="Slide Zoom 25">
                <a:hlinkClick r:id="rId34" action="ppaction://hlinksldjump"/>
                <a:extLst>
                  <a:ext uri="{FF2B5EF4-FFF2-40B4-BE49-F238E27FC236}">
                    <a16:creationId xmlns:a16="http://schemas.microsoft.com/office/drawing/2014/main" id="{C3BC8FF4-54E1-44E6-80F2-139761765045}"/>
                  </a:ext>
                </a:extLst>
              </p:cNvPr>
              <p:cNvPicPr>
                <a:picLocks noGrp="1" noRot="1" noChangeAspect="1" noMove="1" noResize="1" noEditPoints="1" noAdjustHandles="1" noChangeArrowheads="1" noChangeShapeType="1"/>
              </p:cNvPicPr>
              <p:nvPr/>
            </p:nvPicPr>
            <p:blipFill>
              <a:blip r:embed="rId35"/>
              <a:stretch>
                <a:fillRect/>
              </a:stretch>
            </p:blipFill>
            <p:spPr>
              <a:xfrm>
                <a:off x="5933050" y="1858146"/>
                <a:ext cx="1544800" cy="8689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87A273F6-005C-4426-BB72-8AB737025424}"/>
                  </a:ext>
                </a:extLst>
              </p:cNvPr>
              <p:cNvGraphicFramePr>
                <a:graphicFrameLocks noChangeAspect="1"/>
              </p:cNvGraphicFramePr>
              <p:nvPr>
                <p:extLst>
                  <p:ext uri="{D42A27DB-BD31-4B8C-83A1-F6EECF244321}">
                    <p14:modId xmlns:p14="http://schemas.microsoft.com/office/powerpoint/2010/main" val="554577753"/>
                  </p:ext>
                </p:extLst>
              </p:nvPr>
            </p:nvGraphicFramePr>
            <p:xfrm>
              <a:off x="4754939" y="2852821"/>
              <a:ext cx="1566528" cy="881172"/>
            </p:xfrm>
            <a:graphic>
              <a:graphicData uri="http://schemas.microsoft.com/office/powerpoint/2016/slidezoom">
                <pslz:sldZm>
                  <pslz:sldZmObj sldId="273" cId="0">
                    <pslz:zmPr id="{67C79172-3258-46F2-A3CF-EEC0AA779722}" returnToParent="0" transitionDur="1000">
                      <p166:blipFill xmlns:p166="http://schemas.microsoft.com/office/powerpoint/2016/6/main">
                        <a:blip r:embed="rId36"/>
                        <a:stretch>
                          <a:fillRect/>
                        </a:stretch>
                      </p166:blipFill>
                      <p166:spPr xmlns:p166="http://schemas.microsoft.com/office/powerpoint/2016/6/main">
                        <a:xfrm>
                          <a:off x="0" y="0"/>
                          <a:ext cx="1566528" cy="881172"/>
                        </a:xfrm>
                        <a:prstGeom prst="rect">
                          <a:avLst/>
                        </a:prstGeom>
                        <a:ln w="3175">
                          <a:solidFill>
                            <a:prstClr val="ltGray"/>
                          </a:solidFill>
                        </a:ln>
                      </p166:spPr>
                    </pslz:zmPr>
                  </pslz:sldZmObj>
                </pslz:sldZm>
              </a:graphicData>
            </a:graphic>
          </p:graphicFrame>
        </mc:Choice>
        <mc:Fallback xmlns="">
          <p:pic>
            <p:nvPicPr>
              <p:cNvPr id="29" name="Slide Zoom 28">
                <a:hlinkClick r:id="rId37" action="ppaction://hlinksldjump"/>
                <a:extLst>
                  <a:ext uri="{FF2B5EF4-FFF2-40B4-BE49-F238E27FC236}">
                    <a16:creationId xmlns:a16="http://schemas.microsoft.com/office/drawing/2014/main" id="{87A273F6-005C-4426-BB72-8AB737025424}"/>
                  </a:ext>
                </a:extLst>
              </p:cNvPr>
              <p:cNvPicPr>
                <a:picLocks noGrp="1" noRot="1" noChangeAspect="1" noMove="1" noResize="1" noEditPoints="1" noAdjustHandles="1" noChangeArrowheads="1" noChangeShapeType="1"/>
              </p:cNvPicPr>
              <p:nvPr/>
            </p:nvPicPr>
            <p:blipFill>
              <a:blip r:embed="rId38"/>
              <a:stretch>
                <a:fillRect/>
              </a:stretch>
            </p:blipFill>
            <p:spPr>
              <a:xfrm>
                <a:off x="4754939" y="2852821"/>
                <a:ext cx="1566528" cy="88117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4F564512-2CBF-44C4-81D1-1E6921FA86A1}"/>
                  </a:ext>
                </a:extLst>
              </p:cNvPr>
              <p:cNvGraphicFramePr>
                <a:graphicFrameLocks noChangeAspect="1"/>
              </p:cNvGraphicFramePr>
              <p:nvPr>
                <p:extLst>
                  <p:ext uri="{D42A27DB-BD31-4B8C-83A1-F6EECF244321}">
                    <p14:modId xmlns:p14="http://schemas.microsoft.com/office/powerpoint/2010/main" val="2136284957"/>
                  </p:ext>
                </p:extLst>
              </p:nvPr>
            </p:nvGraphicFramePr>
            <p:xfrm>
              <a:off x="4266437" y="224683"/>
              <a:ext cx="1544804" cy="868952"/>
            </p:xfrm>
            <a:graphic>
              <a:graphicData uri="http://schemas.microsoft.com/office/powerpoint/2016/slidezoom">
                <pslz:sldZm>
                  <pslz:sldZmObj sldId="297" cId="1817944655">
                    <pslz:zmPr id="{5FB1E22F-359A-4D04-A075-76BC5ADB0A1E}" returnToParent="0" transitionDur="1000">
                      <p166:blipFill xmlns:p166="http://schemas.microsoft.com/office/powerpoint/2016/6/main">
                        <a:blip r:embed="rId39"/>
                        <a:stretch>
                          <a:fillRect/>
                        </a:stretch>
                      </p166:blipFill>
                      <p166:spPr xmlns:p166="http://schemas.microsoft.com/office/powerpoint/2016/6/main">
                        <a:xfrm>
                          <a:off x="0" y="0"/>
                          <a:ext cx="1544804" cy="868952"/>
                        </a:xfrm>
                        <a:prstGeom prst="rect">
                          <a:avLst/>
                        </a:prstGeom>
                        <a:ln w="3175">
                          <a:solidFill>
                            <a:prstClr val="ltGray"/>
                          </a:solidFill>
                        </a:ln>
                      </p166:spPr>
                    </pslz:zmPr>
                  </pslz:sldZmObj>
                </pslz:sldZm>
              </a:graphicData>
            </a:graphic>
          </p:graphicFrame>
        </mc:Choice>
        <mc:Fallback xmlns="">
          <p:pic>
            <p:nvPicPr>
              <p:cNvPr id="31" name="Slide Zoom 30">
                <a:hlinkClick r:id="rId40" action="ppaction://hlinksldjump"/>
                <a:extLst>
                  <a:ext uri="{FF2B5EF4-FFF2-40B4-BE49-F238E27FC236}">
                    <a16:creationId xmlns:a16="http://schemas.microsoft.com/office/drawing/2014/main" id="{4F564512-2CBF-44C4-81D1-1E6921FA86A1}"/>
                  </a:ext>
                </a:extLst>
              </p:cNvPr>
              <p:cNvPicPr>
                <a:picLocks noGrp="1" noRot="1" noChangeAspect="1" noMove="1" noResize="1" noEditPoints="1" noAdjustHandles="1" noChangeArrowheads="1" noChangeShapeType="1"/>
              </p:cNvPicPr>
              <p:nvPr/>
            </p:nvPicPr>
            <p:blipFill>
              <a:blip r:embed="rId41"/>
              <a:stretch>
                <a:fillRect/>
              </a:stretch>
            </p:blipFill>
            <p:spPr>
              <a:xfrm>
                <a:off x="4266437" y="224683"/>
                <a:ext cx="1544804" cy="86895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142066AC-D817-4416-B7FB-03AC12D182FE}"/>
                  </a:ext>
                </a:extLst>
              </p:cNvPr>
              <p:cNvGraphicFramePr>
                <a:graphicFrameLocks noChangeAspect="1"/>
              </p:cNvGraphicFramePr>
              <p:nvPr>
                <p:extLst>
                  <p:ext uri="{D42A27DB-BD31-4B8C-83A1-F6EECF244321}">
                    <p14:modId xmlns:p14="http://schemas.microsoft.com/office/powerpoint/2010/main" val="3799007956"/>
                  </p:ext>
                </p:extLst>
              </p:nvPr>
            </p:nvGraphicFramePr>
            <p:xfrm>
              <a:off x="152550" y="215361"/>
              <a:ext cx="1663127" cy="935509"/>
            </p:xfrm>
            <a:graphic>
              <a:graphicData uri="http://schemas.microsoft.com/office/powerpoint/2016/slidezoom">
                <pslz:sldZm>
                  <pslz:sldZmObj sldId="298" cId="2853168015">
                    <pslz:zmPr id="{9C6B8744-7497-4CA3-AF76-4CA40B498803}" returnToParent="0" transitionDur="1000">
                      <p166:blipFill xmlns:p166="http://schemas.microsoft.com/office/powerpoint/2016/6/main">
                        <a:blip r:embed="rId42"/>
                        <a:stretch>
                          <a:fillRect/>
                        </a:stretch>
                      </p166:blipFill>
                      <p166:spPr xmlns:p166="http://schemas.microsoft.com/office/powerpoint/2016/6/main">
                        <a:xfrm>
                          <a:off x="0" y="0"/>
                          <a:ext cx="1663127" cy="935509"/>
                        </a:xfrm>
                        <a:prstGeom prst="rect">
                          <a:avLst/>
                        </a:prstGeom>
                        <a:ln w="3175">
                          <a:solidFill>
                            <a:prstClr val="ltGray"/>
                          </a:solidFill>
                        </a:ln>
                      </p166:spPr>
                    </pslz:zmPr>
                  </pslz:sldZmObj>
                </pslz:sldZm>
              </a:graphicData>
            </a:graphic>
          </p:graphicFrame>
        </mc:Choice>
        <mc:Fallback xmlns="">
          <p:pic>
            <p:nvPicPr>
              <p:cNvPr id="33" name="Slide Zoom 32">
                <a:hlinkClick r:id="rId43" action="ppaction://hlinksldjump"/>
                <a:extLst>
                  <a:ext uri="{FF2B5EF4-FFF2-40B4-BE49-F238E27FC236}">
                    <a16:creationId xmlns:a16="http://schemas.microsoft.com/office/drawing/2014/main" id="{142066AC-D817-4416-B7FB-03AC12D182FE}"/>
                  </a:ext>
                </a:extLst>
              </p:cNvPr>
              <p:cNvPicPr>
                <a:picLocks noGrp="1" noRot="1" noChangeAspect="1" noMove="1" noResize="1" noEditPoints="1" noAdjustHandles="1" noChangeArrowheads="1" noChangeShapeType="1"/>
              </p:cNvPicPr>
              <p:nvPr/>
            </p:nvPicPr>
            <p:blipFill>
              <a:blip r:embed="rId44"/>
              <a:stretch>
                <a:fillRect/>
              </a:stretch>
            </p:blipFill>
            <p:spPr>
              <a:xfrm>
                <a:off x="152550" y="215361"/>
                <a:ext cx="1663127" cy="93550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4121FA60-38AA-4C6C-99E9-CDC86D78E377}"/>
                  </a:ext>
                </a:extLst>
              </p:cNvPr>
              <p:cNvGraphicFramePr>
                <a:graphicFrameLocks noChangeAspect="1"/>
              </p:cNvGraphicFramePr>
              <p:nvPr>
                <p:extLst>
                  <p:ext uri="{D42A27DB-BD31-4B8C-83A1-F6EECF244321}">
                    <p14:modId xmlns:p14="http://schemas.microsoft.com/office/powerpoint/2010/main" val="2369131460"/>
                  </p:ext>
                </p:extLst>
              </p:nvPr>
            </p:nvGraphicFramePr>
            <p:xfrm>
              <a:off x="7555952" y="1138209"/>
              <a:ext cx="1544800" cy="868950"/>
            </p:xfrm>
            <a:graphic>
              <a:graphicData uri="http://schemas.microsoft.com/office/powerpoint/2016/slidezoom">
                <pslz:sldZm>
                  <pslz:sldZmObj sldId="281" cId="0">
                    <pslz:zmPr id="{FF659F2B-029C-43FA-AC0F-0998390E002C}" returnToParent="0" transitionDur="1000">
                      <p166:blipFill xmlns:p166="http://schemas.microsoft.com/office/powerpoint/2016/6/main">
                        <a:blip r:embed="rId36"/>
                        <a:stretch>
                          <a:fillRect/>
                        </a:stretch>
                      </p166:blipFill>
                      <p166:spPr xmlns:p166="http://schemas.microsoft.com/office/powerpoint/2016/6/main">
                        <a:xfrm>
                          <a:off x="0" y="0"/>
                          <a:ext cx="1544800" cy="868950"/>
                        </a:xfrm>
                        <a:prstGeom prst="rect">
                          <a:avLst/>
                        </a:prstGeom>
                        <a:ln w="3175">
                          <a:solidFill>
                            <a:prstClr val="ltGray"/>
                          </a:solidFill>
                        </a:ln>
                      </p166:spPr>
                    </pslz:zmPr>
                  </pslz:sldZmObj>
                </pslz:sldZm>
              </a:graphicData>
            </a:graphic>
          </p:graphicFrame>
        </mc:Choice>
        <mc:Fallback xmlns="">
          <p:pic>
            <p:nvPicPr>
              <p:cNvPr id="35" name="Slide Zoom 34">
                <a:hlinkClick r:id="rId46" action="ppaction://hlinksldjump"/>
                <a:extLst>
                  <a:ext uri="{FF2B5EF4-FFF2-40B4-BE49-F238E27FC236}">
                    <a16:creationId xmlns:a16="http://schemas.microsoft.com/office/drawing/2014/main" id="{4121FA60-38AA-4C6C-99E9-CDC86D78E377}"/>
                  </a:ext>
                </a:extLst>
              </p:cNvPr>
              <p:cNvPicPr>
                <a:picLocks noGrp="1" noRot="1" noChangeAspect="1" noMove="1" noResize="1" noEditPoints="1" noAdjustHandles="1" noChangeArrowheads="1" noChangeShapeType="1"/>
              </p:cNvPicPr>
              <p:nvPr/>
            </p:nvPicPr>
            <p:blipFill>
              <a:blip r:embed="rId47"/>
              <a:stretch>
                <a:fillRect/>
              </a:stretch>
            </p:blipFill>
            <p:spPr>
              <a:xfrm>
                <a:off x="7555952" y="1138209"/>
                <a:ext cx="1544800" cy="8689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14CEB5DD-2907-47C8-B707-6824169086FA}"/>
                  </a:ext>
                </a:extLst>
              </p:cNvPr>
              <p:cNvGraphicFramePr>
                <a:graphicFrameLocks noChangeAspect="1"/>
              </p:cNvGraphicFramePr>
              <p:nvPr>
                <p:extLst>
                  <p:ext uri="{D42A27DB-BD31-4B8C-83A1-F6EECF244321}">
                    <p14:modId xmlns:p14="http://schemas.microsoft.com/office/powerpoint/2010/main" val="3789781539"/>
                  </p:ext>
                </p:extLst>
              </p:nvPr>
            </p:nvGraphicFramePr>
            <p:xfrm>
              <a:off x="7569114" y="3074783"/>
              <a:ext cx="1431758" cy="805364"/>
            </p:xfrm>
            <a:graphic>
              <a:graphicData uri="http://schemas.microsoft.com/office/powerpoint/2016/slidezoom">
                <pslz:sldZm>
                  <pslz:sldZmObj sldId="280" cId="0">
                    <pslz:zmPr id="{70AEAC87-D73C-4864-9B6F-51C43A431ED1}" returnToParent="0" transitionDur="1000">
                      <p166:blipFill xmlns:p166="http://schemas.microsoft.com/office/powerpoint/2016/6/main">
                        <a:blip r:embed="rId48"/>
                        <a:stretch>
                          <a:fillRect/>
                        </a:stretch>
                      </p166:blipFill>
                      <p166:spPr xmlns:p166="http://schemas.microsoft.com/office/powerpoint/2016/6/main">
                        <a:xfrm>
                          <a:off x="0" y="0"/>
                          <a:ext cx="1431758" cy="805364"/>
                        </a:xfrm>
                        <a:prstGeom prst="rect">
                          <a:avLst/>
                        </a:prstGeom>
                        <a:ln w="3175">
                          <a:solidFill>
                            <a:prstClr val="ltGray"/>
                          </a:solidFill>
                        </a:ln>
                      </p166:spPr>
                    </pslz:zmPr>
                  </pslz:sldZmObj>
                </pslz:sldZm>
              </a:graphicData>
            </a:graphic>
          </p:graphicFrame>
        </mc:Choice>
        <mc:Fallback xmlns="">
          <p:pic>
            <p:nvPicPr>
              <p:cNvPr id="37" name="Slide Zoom 36">
                <a:hlinkClick r:id="rId49" action="ppaction://hlinksldjump"/>
                <a:extLst>
                  <a:ext uri="{FF2B5EF4-FFF2-40B4-BE49-F238E27FC236}">
                    <a16:creationId xmlns:a16="http://schemas.microsoft.com/office/drawing/2014/main" id="{14CEB5DD-2907-47C8-B707-6824169086FA}"/>
                  </a:ext>
                </a:extLst>
              </p:cNvPr>
              <p:cNvPicPr>
                <a:picLocks noGrp="1" noRot="1" noChangeAspect="1" noMove="1" noResize="1" noEditPoints="1" noAdjustHandles="1" noChangeArrowheads="1" noChangeShapeType="1"/>
              </p:cNvPicPr>
              <p:nvPr/>
            </p:nvPicPr>
            <p:blipFill>
              <a:blip r:embed="rId50"/>
              <a:stretch>
                <a:fillRect/>
              </a:stretch>
            </p:blipFill>
            <p:spPr>
              <a:xfrm>
                <a:off x="7569114" y="3074783"/>
                <a:ext cx="1431758" cy="80536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71658705-9905-4D3D-A3C0-942C31F4A336}"/>
                  </a:ext>
                </a:extLst>
              </p:cNvPr>
              <p:cNvGraphicFramePr>
                <a:graphicFrameLocks noChangeAspect="1"/>
              </p:cNvGraphicFramePr>
              <p:nvPr>
                <p:extLst>
                  <p:ext uri="{D42A27DB-BD31-4B8C-83A1-F6EECF244321}">
                    <p14:modId xmlns:p14="http://schemas.microsoft.com/office/powerpoint/2010/main" val="2557313485"/>
                  </p:ext>
                </p:extLst>
              </p:nvPr>
            </p:nvGraphicFramePr>
            <p:xfrm>
              <a:off x="6314511" y="4258889"/>
              <a:ext cx="1554681" cy="874508"/>
            </p:xfrm>
            <a:graphic>
              <a:graphicData uri="http://schemas.microsoft.com/office/powerpoint/2016/slidezoom">
                <pslz:sldZm>
                  <pslz:sldZmObj sldId="278" cId="0">
                    <pslz:zmPr id="{865E0581-549C-4504-9528-3C2DF7ED22A3}" returnToParent="0" transitionDur="1000">
                      <p166:blipFill xmlns:p166="http://schemas.microsoft.com/office/powerpoint/2016/6/main">
                        <a:blip r:embed="rId51"/>
                        <a:stretch>
                          <a:fillRect/>
                        </a:stretch>
                      </p166:blipFill>
                      <p166:spPr xmlns:p166="http://schemas.microsoft.com/office/powerpoint/2016/6/main">
                        <a:xfrm>
                          <a:off x="0" y="0"/>
                          <a:ext cx="1554681" cy="874508"/>
                        </a:xfrm>
                        <a:prstGeom prst="rect">
                          <a:avLst/>
                        </a:prstGeom>
                        <a:ln w="3175">
                          <a:solidFill>
                            <a:prstClr val="ltGray"/>
                          </a:solidFill>
                        </a:ln>
                      </p166:spPr>
                    </pslz:zmPr>
                  </pslz:sldZmObj>
                </pslz:sldZm>
              </a:graphicData>
            </a:graphic>
          </p:graphicFrame>
        </mc:Choice>
        <mc:Fallback xmlns="">
          <p:pic>
            <p:nvPicPr>
              <p:cNvPr id="39" name="Slide Zoom 38">
                <a:hlinkClick r:id="rId52" action="ppaction://hlinksldjump"/>
                <a:extLst>
                  <a:ext uri="{FF2B5EF4-FFF2-40B4-BE49-F238E27FC236}">
                    <a16:creationId xmlns:a16="http://schemas.microsoft.com/office/drawing/2014/main" id="{71658705-9905-4D3D-A3C0-942C31F4A336}"/>
                  </a:ext>
                </a:extLst>
              </p:cNvPr>
              <p:cNvPicPr>
                <a:picLocks noGrp="1" noRot="1" noChangeAspect="1" noMove="1" noResize="1" noEditPoints="1" noAdjustHandles="1" noChangeArrowheads="1" noChangeShapeType="1"/>
              </p:cNvPicPr>
              <p:nvPr/>
            </p:nvPicPr>
            <p:blipFill>
              <a:blip r:embed="rId53"/>
              <a:stretch>
                <a:fillRect/>
              </a:stretch>
            </p:blipFill>
            <p:spPr>
              <a:xfrm>
                <a:off x="6314511" y="4258889"/>
                <a:ext cx="1554681" cy="874508"/>
              </a:xfrm>
              <a:prstGeom prst="rect">
                <a:avLst/>
              </a:prstGeom>
              <a:ln w="3175">
                <a:solidFill>
                  <a:prstClr val="ltGray"/>
                </a:solidFill>
              </a:ln>
            </p:spPr>
          </p:pic>
        </mc:Fallback>
      </mc:AlternateContent>
    </p:spTree>
    <p:extLst>
      <p:ext uri="{BB962C8B-B14F-4D97-AF65-F5344CB8AC3E}">
        <p14:creationId xmlns:p14="http://schemas.microsoft.com/office/powerpoint/2010/main" val="163673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6250" fill="hold"/>
                                        <p:tgtEl>
                                          <p:spTgt spid="15"/>
                                        </p:tgtEl>
                                      </p:cBhvr>
                                      <p:by x="150000" y="150000"/>
                                    </p:animScale>
                                  </p:childTnLst>
                                </p:cTn>
                              </p:par>
                              <p:par>
                                <p:cTn id="7" presetID="6" presetClass="emph" presetSubtype="0" fill="hold" grpId="0" nodeType="withEffect">
                                  <p:stCondLst>
                                    <p:cond delay="0"/>
                                  </p:stCondLst>
                                  <p:childTnLst>
                                    <p:animScale>
                                      <p:cBhvr>
                                        <p:cTn id="8" dur="775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F8700"/>
            </a:gs>
            <a:gs pos="100000">
              <a:srgbClr val="FFD900"/>
            </a:gs>
          </a:gsLst>
          <a:lin ang="5400700" scaled="0"/>
        </a:gradFill>
        <a:effectLst/>
      </p:bgPr>
    </p:bg>
    <p:spTree>
      <p:nvGrpSpPr>
        <p:cNvPr id="1" name="Shape 300"/>
        <p:cNvGrpSpPr/>
        <p:nvPr/>
      </p:nvGrpSpPr>
      <p:grpSpPr>
        <a:xfrm>
          <a:off x="0" y="0"/>
          <a:ext cx="0" cy="0"/>
          <a:chOff x="0" y="0"/>
          <a:chExt cx="0" cy="0"/>
        </a:xfrm>
      </p:grpSpPr>
      <p:sp>
        <p:nvSpPr>
          <p:cNvPr id="301" name="Google Shape;301;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302" name="Google Shape;302;p35"/>
          <p:cNvSpPr txBox="1">
            <a:spLocks noGrp="1"/>
          </p:cNvSpPr>
          <p:nvPr>
            <p:ph type="ctrTitle" idx="4294967295"/>
          </p:nvPr>
        </p:nvSpPr>
        <p:spPr>
          <a:xfrm>
            <a:off x="723300" y="1792375"/>
            <a:ext cx="76974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600" dirty="0">
                <a:solidFill>
                  <a:schemeClr val="tx2">
                    <a:lumMod val="10000"/>
                  </a:schemeClr>
                </a:solidFill>
              </a:rPr>
              <a:t>THANK YOU!</a:t>
            </a:r>
            <a:endParaRPr sz="3600" dirty="0">
              <a:solidFill>
                <a:schemeClr val="tx2">
                  <a:lumMod val="10000"/>
                </a:schemeClr>
              </a:solidFill>
            </a:endParaRPr>
          </a:p>
        </p:txBody>
      </p:sp>
      <p:sp>
        <p:nvSpPr>
          <p:cNvPr id="303" name="Google Shape;303;p35"/>
          <p:cNvSpPr txBox="1">
            <a:spLocks noGrp="1"/>
          </p:cNvSpPr>
          <p:nvPr>
            <p:ph type="subTitle" idx="4294967295"/>
          </p:nvPr>
        </p:nvSpPr>
        <p:spPr>
          <a:xfrm>
            <a:off x="723300" y="2715524"/>
            <a:ext cx="7697400" cy="13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400" b="1" dirty="0">
                <a:solidFill>
                  <a:schemeClr val="tx2">
                    <a:lumMod val="10000"/>
                  </a:schemeClr>
                </a:solidFill>
              </a:rPr>
              <a:t>Any questions?</a:t>
            </a:r>
            <a:endParaRPr sz="2400" b="1" dirty="0">
              <a:solidFill>
                <a:schemeClr val="tx2">
                  <a:lumMod val="10000"/>
                </a:schemeClr>
              </a:solidFill>
            </a:endParaRPr>
          </a:p>
        </p:txBody>
      </p:sp>
      <p:sp>
        <p:nvSpPr>
          <p:cNvPr id="304" name="Google Shape;304;p35"/>
          <p:cNvSpPr/>
          <p:nvPr/>
        </p:nvSpPr>
        <p:spPr>
          <a:xfrm>
            <a:off x="4127625" y="1102328"/>
            <a:ext cx="888759" cy="818862"/>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8"/>
          <p:cNvSpPr txBox="1">
            <a:spLocks noGrp="1"/>
          </p:cNvSpPr>
          <p:nvPr>
            <p:ph type="ctrTitle"/>
          </p:nvPr>
        </p:nvSpPr>
        <p:spPr>
          <a:xfrm>
            <a:off x="2438550" y="1811950"/>
            <a:ext cx="4266900" cy="1159800"/>
          </a:xfrm>
          <a:prstGeom prst="rect">
            <a:avLst/>
          </a:prstGeom>
        </p:spPr>
        <p:txBody>
          <a:bodyPr spcFirstLastPara="1" wrap="square" lIns="0" tIns="0" rIns="0" bIns="0" anchor="ctr" anchorCtr="0">
            <a:noAutofit/>
          </a:bodyPr>
          <a:lstStyle/>
          <a:p>
            <a:r>
              <a:rPr lang="en-US" sz="4000" b="1" dirty="0">
                <a:solidFill>
                  <a:schemeClr val="tx2">
                    <a:lumMod val="10000"/>
                  </a:schemeClr>
                </a:solidFill>
                <a:latin typeface="Tw Cen MT" panose="020B0602020104020603" pitchFamily="34" charset="0"/>
                <a:cs typeface="Times New Roman" pitchFamily="18" charset="0"/>
              </a:rPr>
              <a:t>Conclusion</a:t>
            </a:r>
            <a:endParaRPr lang="en-US" sz="4000" b="1" dirty="0">
              <a:solidFill>
                <a:schemeClr val="tx2">
                  <a:lumMod val="10000"/>
                </a:schemeClr>
              </a:solidFill>
              <a:latin typeface="Tw Cen MT" panose="020B0602020104020603" pitchFamily="34" charset="0"/>
              <a:ea typeface="Tahoma" panose="020B060403050404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E61E7F"/>
            </a:gs>
            <a:gs pos="100000">
              <a:srgbClr val="FF9900"/>
            </a:gs>
          </a:gsLst>
          <a:lin ang="5400700" scaled="0"/>
        </a:gradFill>
        <a:effectLst/>
      </p:bgPr>
    </p:bg>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592052" y="911700"/>
            <a:ext cx="2250300" cy="3327600"/>
          </a:xfrm>
          <a:prstGeom prst="rect">
            <a:avLst/>
          </a:prstGeom>
        </p:spPr>
        <p:txBody>
          <a:bodyPr spcFirstLastPara="1" wrap="square" lIns="0" tIns="0" rIns="0" bIns="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1">
                    <a:lumMod val="50000"/>
                  </a:schemeClr>
                </a:solidFill>
                <a:effectLst/>
                <a:uLnTx/>
                <a:uFillTx/>
                <a:latin typeface="Tw Cen MT" panose="020B0602020104020603" pitchFamily="34" charset="0"/>
                <a:ea typeface="Tahoma" panose="020B0604030504040204" pitchFamily="34" charset="0"/>
                <a:cs typeface="Arial" panose="020B0604020202020204" pitchFamily="34" charset="0"/>
              </a:rPr>
              <a:t>Team </a:t>
            </a:r>
            <a:br>
              <a:rPr kumimoji="0" lang="en-US" sz="3200" b="1" i="0" u="none" strike="noStrike" kern="1200" cap="none" spc="0" normalizeH="0" baseline="0" noProof="0" dirty="0">
                <a:ln>
                  <a:noFill/>
                </a:ln>
                <a:solidFill>
                  <a:schemeClr val="tx1">
                    <a:lumMod val="50000"/>
                  </a:schemeClr>
                </a:solidFill>
                <a:effectLst/>
                <a:uLnTx/>
                <a:uFillTx/>
                <a:latin typeface="Tw Cen MT" panose="020B0602020104020603" pitchFamily="34" charset="0"/>
                <a:ea typeface="Tahoma" panose="020B0604030504040204" pitchFamily="34" charset="0"/>
                <a:cs typeface="Arial" panose="020B0604020202020204" pitchFamily="34" charset="0"/>
              </a:rPr>
            </a:br>
            <a:r>
              <a:rPr kumimoji="0" lang="en-US" sz="3200" b="1" i="0" u="none" strike="noStrike" kern="1200" cap="none" spc="0" normalizeH="0" baseline="0" noProof="0" dirty="0">
                <a:ln>
                  <a:noFill/>
                </a:ln>
                <a:solidFill>
                  <a:schemeClr val="tx1">
                    <a:lumMod val="50000"/>
                  </a:schemeClr>
                </a:solidFill>
                <a:effectLst/>
                <a:uLnTx/>
                <a:uFillTx/>
                <a:latin typeface="Tw Cen MT" panose="020B0602020104020603" pitchFamily="34" charset="0"/>
                <a:ea typeface="Tahoma" panose="020B0604030504040204" pitchFamily="34" charset="0"/>
                <a:cs typeface="Arial" panose="020B0604020202020204" pitchFamily="34" charset="0"/>
              </a:rPr>
              <a:t>Members</a:t>
            </a:r>
          </a:p>
        </p:txBody>
      </p:sp>
      <p:sp>
        <p:nvSpPr>
          <p:cNvPr id="69" name="Google Shape;69;p14"/>
          <p:cNvSpPr txBox="1">
            <a:spLocks noGrp="1"/>
          </p:cNvSpPr>
          <p:nvPr>
            <p:ph type="body" idx="1"/>
          </p:nvPr>
        </p:nvSpPr>
        <p:spPr>
          <a:xfrm>
            <a:off x="4015325" y="1356607"/>
            <a:ext cx="2250300" cy="1210762"/>
          </a:xfrm>
          <a:prstGeom prst="rect">
            <a:avLst/>
          </a:prstGeom>
        </p:spPr>
        <p:txBody>
          <a:bodyPr spcFirstLastPara="1" wrap="square" lIns="0" tIns="0" rIns="0" bIns="0" anchor="t" anchorCtr="0">
            <a:noAutofit/>
          </a:bodyPr>
          <a:lstStyle/>
          <a:p>
            <a:pPr marL="0" lvl="0" indent="0" rtl="0">
              <a:spcBef>
                <a:spcPts val="600"/>
              </a:spcBef>
              <a:spcAft>
                <a:spcPts val="0"/>
              </a:spcAft>
              <a:buClr>
                <a:schemeClr val="dk1"/>
              </a:buClr>
              <a:buSzPts val="1100"/>
              <a:buNone/>
            </a:pPr>
            <a:r>
              <a:rPr lang="sv-SE" sz="1200" b="1" dirty="0">
                <a:solidFill>
                  <a:srgbClr val="151515"/>
                </a:solidFill>
              </a:rPr>
              <a:t>1. Akash Kumar Nondi</a:t>
            </a:r>
          </a:p>
          <a:p>
            <a:pPr marL="0" lvl="0" indent="0" rtl="0">
              <a:spcBef>
                <a:spcPts val="600"/>
              </a:spcBef>
              <a:spcAft>
                <a:spcPts val="0"/>
              </a:spcAft>
              <a:buClr>
                <a:schemeClr val="dk1"/>
              </a:buClr>
              <a:buSzPts val="1100"/>
              <a:buNone/>
            </a:pPr>
            <a:r>
              <a:rPr lang="sv-SE" sz="1200" b="1" dirty="0">
                <a:solidFill>
                  <a:srgbClr val="151515"/>
                </a:solidFill>
              </a:rPr>
              <a:t> ID: 19202103325</a:t>
            </a:r>
            <a:endParaRPr lang="en-US" sz="1200" b="1" dirty="0">
              <a:solidFill>
                <a:srgbClr val="151515"/>
              </a:solidFill>
            </a:endParaRPr>
          </a:p>
          <a:p>
            <a:pPr marL="0" lvl="0" indent="0" rtl="0">
              <a:spcBef>
                <a:spcPts val="600"/>
              </a:spcBef>
              <a:spcAft>
                <a:spcPts val="0"/>
              </a:spcAft>
              <a:buClr>
                <a:schemeClr val="dk1"/>
              </a:buClr>
              <a:buSzPts val="1100"/>
              <a:buFont typeface="Arial"/>
              <a:buNone/>
            </a:pPr>
            <a:r>
              <a:rPr lang="en-US" sz="1200" b="1" i="0" dirty="0">
                <a:solidFill>
                  <a:srgbClr val="151515"/>
                </a:solidFill>
                <a:effectLst/>
                <a:latin typeface="Montserrat Light" panose="00000400000000000000" pitchFamily="2" charset="0"/>
              </a:rPr>
              <a:t>2. Md. Shafiu</a:t>
            </a:r>
            <a:r>
              <a:rPr lang="en-US" sz="1200" b="1" dirty="0">
                <a:solidFill>
                  <a:srgbClr val="151515"/>
                </a:solidFill>
                <a:latin typeface="Montserrat Light" panose="00000400000000000000" pitchFamily="2" charset="0"/>
              </a:rPr>
              <a:t>l </a:t>
            </a:r>
            <a:r>
              <a:rPr lang="en-US" sz="1200" b="1" dirty="0" err="1">
                <a:solidFill>
                  <a:srgbClr val="151515"/>
                </a:solidFill>
                <a:latin typeface="Montserrat Light" panose="00000400000000000000" pitchFamily="2" charset="0"/>
              </a:rPr>
              <a:t>Alam</a:t>
            </a:r>
            <a:endParaRPr lang="en-US" sz="1200" b="1" dirty="0">
              <a:solidFill>
                <a:srgbClr val="151515"/>
              </a:solidFill>
              <a:latin typeface="Montserrat Light" panose="00000400000000000000" pitchFamily="2" charset="0"/>
            </a:endParaRPr>
          </a:p>
          <a:p>
            <a:pPr marL="0" lvl="0" indent="0" rtl="0">
              <a:spcBef>
                <a:spcPts val="600"/>
              </a:spcBef>
              <a:spcAft>
                <a:spcPts val="0"/>
              </a:spcAft>
              <a:buClr>
                <a:schemeClr val="dk1"/>
              </a:buClr>
              <a:buSzPts val="1100"/>
              <a:buFont typeface="Arial"/>
              <a:buNone/>
            </a:pPr>
            <a:r>
              <a:rPr lang="en-US" sz="1200" b="1" dirty="0">
                <a:solidFill>
                  <a:srgbClr val="151515"/>
                </a:solidFill>
                <a:latin typeface="Montserrat Light" panose="00000400000000000000" pitchFamily="2" charset="0"/>
              </a:rPr>
              <a:t>ID: 19202103327</a:t>
            </a:r>
          </a:p>
          <a:p>
            <a:pPr marL="0" lvl="0" indent="0" algn="ctr" rtl="0">
              <a:spcBef>
                <a:spcPts val="600"/>
              </a:spcBef>
              <a:spcAft>
                <a:spcPts val="0"/>
              </a:spcAft>
              <a:buClr>
                <a:schemeClr val="dk1"/>
              </a:buClr>
              <a:buSzPts val="1100"/>
              <a:buFont typeface="Arial"/>
              <a:buNone/>
            </a:pPr>
            <a:endParaRPr lang="en-US" sz="1200" b="1" dirty="0">
              <a:solidFill>
                <a:srgbClr val="212529"/>
              </a:solidFill>
              <a:latin typeface="Montserrat Light" panose="00000400000000000000" pitchFamily="2" charset="0"/>
            </a:endParaRPr>
          </a:p>
          <a:p>
            <a:pPr marL="0" lvl="0" indent="0" algn="ctr" rtl="0">
              <a:spcBef>
                <a:spcPts val="600"/>
              </a:spcBef>
              <a:spcAft>
                <a:spcPts val="0"/>
              </a:spcAft>
              <a:buClr>
                <a:schemeClr val="dk1"/>
              </a:buClr>
              <a:buSzPts val="1100"/>
              <a:buFont typeface="Arial"/>
              <a:buNone/>
            </a:pPr>
            <a:endParaRPr lang="en-US" sz="1200" b="1" dirty="0">
              <a:latin typeface="Montserrat Light" panose="00000400000000000000" pitchFamily="2" charset="0"/>
            </a:endParaRPr>
          </a:p>
          <a:p>
            <a:pPr marL="0" lvl="0" indent="0" algn="ctr" rtl="0">
              <a:spcBef>
                <a:spcPts val="600"/>
              </a:spcBef>
              <a:spcAft>
                <a:spcPts val="0"/>
              </a:spcAft>
              <a:buClr>
                <a:schemeClr val="dk1"/>
              </a:buClr>
              <a:buSzPts val="1100"/>
              <a:buFont typeface="Arial"/>
              <a:buNone/>
            </a:pPr>
            <a:endParaRPr lang="en-US" sz="1200" b="1" dirty="0"/>
          </a:p>
        </p:txBody>
      </p:sp>
      <p:sp>
        <p:nvSpPr>
          <p:cNvPr id="70" name="Google Shape;70;p14"/>
          <p:cNvSpPr txBox="1">
            <a:spLocks noGrp="1"/>
          </p:cNvSpPr>
          <p:nvPr>
            <p:ph type="body" idx="2"/>
          </p:nvPr>
        </p:nvSpPr>
        <p:spPr>
          <a:xfrm>
            <a:off x="3844325" y="3982125"/>
            <a:ext cx="4842600" cy="8784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sz="1000" dirty="0">
              <a:solidFill>
                <a:srgbClr val="CC0000"/>
              </a:solidFill>
            </a:endParaRPr>
          </a:p>
          <a:p>
            <a:pPr marL="0" lvl="0" indent="0" algn="l" rtl="0">
              <a:spcBef>
                <a:spcPts val="0"/>
              </a:spcBef>
              <a:spcAft>
                <a:spcPts val="0"/>
              </a:spcAft>
              <a:buNone/>
            </a:pPr>
            <a:endParaRPr sz="1000" dirty="0">
              <a:solidFill>
                <a:srgbClr val="CC0000"/>
              </a:solidFill>
            </a:endParaRPr>
          </a:p>
        </p:txBody>
      </p:sp>
      <p:sp>
        <p:nvSpPr>
          <p:cNvPr id="71" name="Google Shape;71;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
        <p:nvSpPr>
          <p:cNvPr id="9" name="Google Shape;69;p14">
            <a:extLst>
              <a:ext uri="{FF2B5EF4-FFF2-40B4-BE49-F238E27FC236}">
                <a16:creationId xmlns:a16="http://schemas.microsoft.com/office/drawing/2014/main" id="{CA2EDDFD-12AD-4044-B1B1-3A108212226F}"/>
              </a:ext>
            </a:extLst>
          </p:cNvPr>
          <p:cNvSpPr txBox="1">
            <a:spLocks/>
          </p:cNvSpPr>
          <p:nvPr/>
        </p:nvSpPr>
        <p:spPr>
          <a:xfrm>
            <a:off x="6230284" y="1331690"/>
            <a:ext cx="2250300" cy="12107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dk2"/>
              </a:buClr>
              <a:buSzPts val="1800"/>
              <a:buFont typeface="Montserrat Light"/>
              <a:buChar char="◦"/>
              <a:defRPr sz="1800" b="0" i="0" u="none" strike="noStrike" cap="none">
                <a:solidFill>
                  <a:schemeClr val="dk1"/>
                </a:solidFill>
                <a:latin typeface="Montserrat Light"/>
                <a:ea typeface="Montserrat Light"/>
                <a:cs typeface="Montserrat Light"/>
                <a:sym typeface="Montserrat Light"/>
              </a:defRPr>
            </a:lvl1pPr>
            <a:lvl2pPr marL="914400" marR="0" lvl="1" indent="-342900" algn="l" rtl="0">
              <a:lnSpc>
                <a:spcPct val="115000"/>
              </a:lnSpc>
              <a:spcBef>
                <a:spcPts val="1000"/>
              </a:spcBef>
              <a:spcAft>
                <a:spcPts val="0"/>
              </a:spcAft>
              <a:buClr>
                <a:schemeClr val="dk2"/>
              </a:buClr>
              <a:buSzPts val="1800"/>
              <a:buFont typeface="Montserrat Light"/>
              <a:buChar char="◦"/>
              <a:defRPr sz="18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5000"/>
              </a:lnSpc>
              <a:spcBef>
                <a:spcPts val="1000"/>
              </a:spcBef>
              <a:spcAft>
                <a:spcPts val="0"/>
              </a:spcAft>
              <a:buClr>
                <a:schemeClr val="dk2"/>
              </a:buClr>
              <a:buSzPts val="1800"/>
              <a:buFont typeface="Montserrat Light"/>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42900" algn="l" rtl="0">
              <a:lnSpc>
                <a:spcPct val="115000"/>
              </a:lnSpc>
              <a:spcBef>
                <a:spcPts val="1000"/>
              </a:spcBef>
              <a:spcAft>
                <a:spcPts val="0"/>
              </a:spcAft>
              <a:buClr>
                <a:schemeClr val="dk1"/>
              </a:buClr>
              <a:buSzPts val="1800"/>
              <a:buFont typeface="Montserrat Light"/>
              <a:buChar char="◦"/>
              <a:defRPr sz="1800" b="0" i="0" u="none" strike="noStrike" cap="none">
                <a:solidFill>
                  <a:schemeClr val="dk1"/>
                </a:solidFill>
                <a:latin typeface="Montserrat Light"/>
                <a:ea typeface="Montserrat Light"/>
                <a:cs typeface="Montserrat Light"/>
                <a:sym typeface="Montserrat Light"/>
              </a:defRPr>
            </a:lvl4pPr>
            <a:lvl5pPr marL="2286000" marR="0" lvl="4" indent="-342900" algn="l" rtl="0">
              <a:lnSpc>
                <a:spcPct val="115000"/>
              </a:lnSpc>
              <a:spcBef>
                <a:spcPts val="1000"/>
              </a:spcBef>
              <a:spcAft>
                <a:spcPts val="0"/>
              </a:spcAft>
              <a:buClr>
                <a:schemeClr val="dk1"/>
              </a:buClr>
              <a:buSzPts val="1800"/>
              <a:buFont typeface="Montserrat Light"/>
              <a:buChar char="◦"/>
              <a:defRPr sz="18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115000"/>
              </a:lnSpc>
              <a:spcBef>
                <a:spcPts val="1000"/>
              </a:spcBef>
              <a:spcAft>
                <a:spcPts val="0"/>
              </a:spcAft>
              <a:buClr>
                <a:schemeClr val="dk1"/>
              </a:buClr>
              <a:buSzPts val="1800"/>
              <a:buFont typeface="Montserrat Light"/>
              <a:buChar char="◦"/>
              <a:defRPr sz="1800" b="0" i="0" u="none" strike="noStrike" cap="none">
                <a:solidFill>
                  <a:schemeClr val="dk1"/>
                </a:solidFill>
                <a:latin typeface="Montserrat Light"/>
                <a:ea typeface="Montserrat Light"/>
                <a:cs typeface="Montserrat Light"/>
                <a:sym typeface="Montserrat Light"/>
              </a:defRPr>
            </a:lvl6pPr>
            <a:lvl7pPr marL="3200400" marR="0" lvl="6" indent="-342900" algn="l" rtl="0">
              <a:lnSpc>
                <a:spcPct val="115000"/>
              </a:lnSpc>
              <a:spcBef>
                <a:spcPts val="1000"/>
              </a:spcBef>
              <a:spcAft>
                <a:spcPts val="0"/>
              </a:spcAft>
              <a:buClr>
                <a:schemeClr val="dk1"/>
              </a:buClr>
              <a:buSzPts val="1800"/>
              <a:buFont typeface="Montserrat Light"/>
              <a:buChar char="◦"/>
              <a:defRPr sz="1800" b="0" i="0" u="none" strike="noStrike" cap="none">
                <a:solidFill>
                  <a:schemeClr val="dk1"/>
                </a:solidFill>
                <a:latin typeface="Montserrat Light"/>
                <a:ea typeface="Montserrat Light"/>
                <a:cs typeface="Montserrat Light"/>
                <a:sym typeface="Montserrat Light"/>
              </a:defRPr>
            </a:lvl7pPr>
            <a:lvl8pPr marL="3657600" marR="0" lvl="7" indent="-342900" algn="l" rtl="0">
              <a:lnSpc>
                <a:spcPct val="115000"/>
              </a:lnSpc>
              <a:spcBef>
                <a:spcPts val="1000"/>
              </a:spcBef>
              <a:spcAft>
                <a:spcPts val="0"/>
              </a:spcAft>
              <a:buClr>
                <a:schemeClr val="dk1"/>
              </a:buClr>
              <a:buSzPts val="1800"/>
              <a:buFont typeface="Montserrat Light"/>
              <a:buChar char="◦"/>
              <a:defRPr sz="1800" b="0" i="0" u="none" strike="noStrike" cap="none">
                <a:solidFill>
                  <a:schemeClr val="dk1"/>
                </a:solidFill>
                <a:latin typeface="Montserrat Light"/>
                <a:ea typeface="Montserrat Light"/>
                <a:cs typeface="Montserrat Light"/>
                <a:sym typeface="Montserrat Light"/>
              </a:defRPr>
            </a:lvl8pPr>
            <a:lvl9pPr marL="4114800" marR="0" lvl="8" indent="-342900" algn="l" rtl="0">
              <a:lnSpc>
                <a:spcPct val="115000"/>
              </a:lnSpc>
              <a:spcBef>
                <a:spcPts val="1000"/>
              </a:spcBef>
              <a:spcAft>
                <a:spcPts val="1000"/>
              </a:spcAft>
              <a:buClr>
                <a:schemeClr val="dk1"/>
              </a:buClr>
              <a:buSzPts val="1800"/>
              <a:buFont typeface="Montserrat Light"/>
              <a:buChar char="◦"/>
              <a:defRPr sz="1800" b="0" i="0" u="none" strike="noStrike" cap="none">
                <a:solidFill>
                  <a:schemeClr val="dk1"/>
                </a:solidFill>
                <a:latin typeface="Montserrat Light"/>
                <a:ea typeface="Montserrat Light"/>
                <a:cs typeface="Montserrat Light"/>
                <a:sym typeface="Montserrat Light"/>
              </a:defRPr>
            </a:lvl9pPr>
          </a:lstStyle>
          <a:p>
            <a:pPr marL="0" indent="0">
              <a:buClr>
                <a:schemeClr val="dk1"/>
              </a:buClr>
              <a:buSzPts val="1100"/>
              <a:buFont typeface="Arial"/>
              <a:buNone/>
            </a:pPr>
            <a:r>
              <a:rPr lang="en-US" sz="1200" b="1" dirty="0">
                <a:solidFill>
                  <a:srgbClr val="151515"/>
                </a:solidFill>
              </a:rPr>
              <a:t>3. A.N.M. </a:t>
            </a:r>
            <a:r>
              <a:rPr lang="en-US" sz="1200" b="1" dirty="0" err="1">
                <a:solidFill>
                  <a:srgbClr val="151515"/>
                </a:solidFill>
              </a:rPr>
              <a:t>Liazur</a:t>
            </a:r>
            <a:r>
              <a:rPr lang="en-US" sz="1200" b="1" dirty="0">
                <a:solidFill>
                  <a:srgbClr val="151515"/>
                </a:solidFill>
              </a:rPr>
              <a:t> Rahman</a:t>
            </a:r>
          </a:p>
          <a:p>
            <a:pPr marL="0" indent="0">
              <a:buClr>
                <a:schemeClr val="dk1"/>
              </a:buClr>
              <a:buSzPts val="1100"/>
              <a:buFont typeface="Arial"/>
              <a:buNone/>
            </a:pPr>
            <a:r>
              <a:rPr lang="en-US" sz="1200" b="1" dirty="0">
                <a:solidFill>
                  <a:srgbClr val="151515"/>
                </a:solidFill>
              </a:rPr>
              <a:t>ID: 19202103344</a:t>
            </a:r>
          </a:p>
          <a:p>
            <a:pPr marL="0" indent="0">
              <a:buClr>
                <a:schemeClr val="dk1"/>
              </a:buClr>
              <a:buSzPts val="1100"/>
              <a:buFont typeface="Arial"/>
              <a:buNone/>
            </a:pPr>
            <a:r>
              <a:rPr lang="en-US" sz="1200" b="1" dirty="0">
                <a:solidFill>
                  <a:srgbClr val="151515"/>
                </a:solidFill>
                <a:latin typeface="Montserrat Light" panose="00000400000000000000" pitchFamily="2" charset="0"/>
              </a:rPr>
              <a:t>4. Md. Raju Raihan</a:t>
            </a:r>
          </a:p>
          <a:p>
            <a:pPr marL="0" indent="0">
              <a:buClr>
                <a:schemeClr val="dk1"/>
              </a:buClr>
              <a:buSzPts val="1100"/>
              <a:buFont typeface="Arial"/>
              <a:buNone/>
            </a:pPr>
            <a:r>
              <a:rPr lang="en-US" sz="1200" b="1" dirty="0">
                <a:solidFill>
                  <a:srgbClr val="151515"/>
                </a:solidFill>
                <a:latin typeface="Montserrat Light" panose="00000400000000000000" pitchFamily="2" charset="0"/>
              </a:rPr>
              <a:t>ID: 19202103351</a:t>
            </a:r>
          </a:p>
          <a:p>
            <a:pPr marL="0" indent="0" algn="ctr">
              <a:buClr>
                <a:schemeClr val="dk1"/>
              </a:buClr>
              <a:buSzPts val="1100"/>
              <a:buFont typeface="Arial"/>
              <a:buNone/>
            </a:pPr>
            <a:endParaRPr lang="en-US" sz="1200" b="1" dirty="0">
              <a:solidFill>
                <a:srgbClr val="212529"/>
              </a:solidFill>
              <a:latin typeface="Montserrat Light" panose="00000400000000000000" pitchFamily="2" charset="0"/>
            </a:endParaRPr>
          </a:p>
          <a:p>
            <a:pPr marL="0" indent="0" algn="ctr">
              <a:buClr>
                <a:schemeClr val="dk1"/>
              </a:buClr>
              <a:buSzPts val="1100"/>
              <a:buFont typeface="Arial"/>
              <a:buNone/>
            </a:pPr>
            <a:endParaRPr lang="en-US" sz="1200" b="1" dirty="0">
              <a:latin typeface="Montserrat Light" panose="00000400000000000000" pitchFamily="2" charset="0"/>
            </a:endParaRPr>
          </a:p>
          <a:p>
            <a:pPr marL="0" indent="0" algn="ctr">
              <a:buClr>
                <a:schemeClr val="dk1"/>
              </a:buClr>
              <a:buSzPts val="1100"/>
              <a:buFont typeface="Arial"/>
              <a:buNone/>
            </a:pPr>
            <a:endParaRPr lang="en-US" sz="1200" b="1" dirty="0"/>
          </a:p>
        </p:txBody>
      </p:sp>
      <p:sp>
        <p:nvSpPr>
          <p:cNvPr id="10" name="Google Shape;69;p14">
            <a:extLst>
              <a:ext uri="{FF2B5EF4-FFF2-40B4-BE49-F238E27FC236}">
                <a16:creationId xmlns:a16="http://schemas.microsoft.com/office/drawing/2014/main" id="{60A8104B-AED5-4CCE-91DC-5DFDE327D570}"/>
              </a:ext>
            </a:extLst>
          </p:cNvPr>
          <p:cNvSpPr txBox="1">
            <a:spLocks/>
          </p:cNvSpPr>
          <p:nvPr/>
        </p:nvSpPr>
        <p:spPr>
          <a:xfrm>
            <a:off x="4837272" y="3093818"/>
            <a:ext cx="2250300" cy="12107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dk2"/>
              </a:buClr>
              <a:buSzPts val="1800"/>
              <a:buFont typeface="Montserrat Light"/>
              <a:buChar char="◦"/>
              <a:defRPr sz="1800" b="0" i="0" u="none" strike="noStrike" cap="none">
                <a:solidFill>
                  <a:schemeClr val="dk1"/>
                </a:solidFill>
                <a:latin typeface="Montserrat Light"/>
                <a:ea typeface="Montserrat Light"/>
                <a:cs typeface="Montserrat Light"/>
                <a:sym typeface="Montserrat Light"/>
              </a:defRPr>
            </a:lvl1pPr>
            <a:lvl2pPr marL="914400" marR="0" lvl="1" indent="-342900" algn="l" rtl="0">
              <a:lnSpc>
                <a:spcPct val="115000"/>
              </a:lnSpc>
              <a:spcBef>
                <a:spcPts val="1000"/>
              </a:spcBef>
              <a:spcAft>
                <a:spcPts val="0"/>
              </a:spcAft>
              <a:buClr>
                <a:schemeClr val="dk2"/>
              </a:buClr>
              <a:buSzPts val="1800"/>
              <a:buFont typeface="Montserrat Light"/>
              <a:buChar char="◦"/>
              <a:defRPr sz="18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5000"/>
              </a:lnSpc>
              <a:spcBef>
                <a:spcPts val="1000"/>
              </a:spcBef>
              <a:spcAft>
                <a:spcPts val="0"/>
              </a:spcAft>
              <a:buClr>
                <a:schemeClr val="dk2"/>
              </a:buClr>
              <a:buSzPts val="1800"/>
              <a:buFont typeface="Montserrat Light"/>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42900" algn="l" rtl="0">
              <a:lnSpc>
                <a:spcPct val="115000"/>
              </a:lnSpc>
              <a:spcBef>
                <a:spcPts val="1000"/>
              </a:spcBef>
              <a:spcAft>
                <a:spcPts val="0"/>
              </a:spcAft>
              <a:buClr>
                <a:schemeClr val="dk1"/>
              </a:buClr>
              <a:buSzPts val="1800"/>
              <a:buFont typeface="Montserrat Light"/>
              <a:buChar char="◦"/>
              <a:defRPr sz="1800" b="0" i="0" u="none" strike="noStrike" cap="none">
                <a:solidFill>
                  <a:schemeClr val="dk1"/>
                </a:solidFill>
                <a:latin typeface="Montserrat Light"/>
                <a:ea typeface="Montserrat Light"/>
                <a:cs typeface="Montserrat Light"/>
                <a:sym typeface="Montserrat Light"/>
              </a:defRPr>
            </a:lvl4pPr>
            <a:lvl5pPr marL="2286000" marR="0" lvl="4" indent="-342900" algn="l" rtl="0">
              <a:lnSpc>
                <a:spcPct val="115000"/>
              </a:lnSpc>
              <a:spcBef>
                <a:spcPts val="1000"/>
              </a:spcBef>
              <a:spcAft>
                <a:spcPts val="0"/>
              </a:spcAft>
              <a:buClr>
                <a:schemeClr val="dk1"/>
              </a:buClr>
              <a:buSzPts val="1800"/>
              <a:buFont typeface="Montserrat Light"/>
              <a:buChar char="◦"/>
              <a:defRPr sz="18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115000"/>
              </a:lnSpc>
              <a:spcBef>
                <a:spcPts val="1000"/>
              </a:spcBef>
              <a:spcAft>
                <a:spcPts val="0"/>
              </a:spcAft>
              <a:buClr>
                <a:schemeClr val="dk1"/>
              </a:buClr>
              <a:buSzPts val="1800"/>
              <a:buFont typeface="Montserrat Light"/>
              <a:buChar char="◦"/>
              <a:defRPr sz="1800" b="0" i="0" u="none" strike="noStrike" cap="none">
                <a:solidFill>
                  <a:schemeClr val="dk1"/>
                </a:solidFill>
                <a:latin typeface="Montserrat Light"/>
                <a:ea typeface="Montserrat Light"/>
                <a:cs typeface="Montserrat Light"/>
                <a:sym typeface="Montserrat Light"/>
              </a:defRPr>
            </a:lvl6pPr>
            <a:lvl7pPr marL="3200400" marR="0" lvl="6" indent="-342900" algn="l" rtl="0">
              <a:lnSpc>
                <a:spcPct val="115000"/>
              </a:lnSpc>
              <a:spcBef>
                <a:spcPts val="1000"/>
              </a:spcBef>
              <a:spcAft>
                <a:spcPts val="0"/>
              </a:spcAft>
              <a:buClr>
                <a:schemeClr val="dk1"/>
              </a:buClr>
              <a:buSzPts val="1800"/>
              <a:buFont typeface="Montserrat Light"/>
              <a:buChar char="◦"/>
              <a:defRPr sz="1800" b="0" i="0" u="none" strike="noStrike" cap="none">
                <a:solidFill>
                  <a:schemeClr val="dk1"/>
                </a:solidFill>
                <a:latin typeface="Montserrat Light"/>
                <a:ea typeface="Montserrat Light"/>
                <a:cs typeface="Montserrat Light"/>
                <a:sym typeface="Montserrat Light"/>
              </a:defRPr>
            </a:lvl7pPr>
            <a:lvl8pPr marL="3657600" marR="0" lvl="7" indent="-342900" algn="l" rtl="0">
              <a:lnSpc>
                <a:spcPct val="115000"/>
              </a:lnSpc>
              <a:spcBef>
                <a:spcPts val="1000"/>
              </a:spcBef>
              <a:spcAft>
                <a:spcPts val="0"/>
              </a:spcAft>
              <a:buClr>
                <a:schemeClr val="dk1"/>
              </a:buClr>
              <a:buSzPts val="1800"/>
              <a:buFont typeface="Montserrat Light"/>
              <a:buChar char="◦"/>
              <a:defRPr sz="1800" b="0" i="0" u="none" strike="noStrike" cap="none">
                <a:solidFill>
                  <a:schemeClr val="dk1"/>
                </a:solidFill>
                <a:latin typeface="Montserrat Light"/>
                <a:ea typeface="Montserrat Light"/>
                <a:cs typeface="Montserrat Light"/>
                <a:sym typeface="Montserrat Light"/>
              </a:defRPr>
            </a:lvl8pPr>
            <a:lvl9pPr marL="4114800" marR="0" lvl="8" indent="-342900" algn="l" rtl="0">
              <a:lnSpc>
                <a:spcPct val="115000"/>
              </a:lnSpc>
              <a:spcBef>
                <a:spcPts val="1000"/>
              </a:spcBef>
              <a:spcAft>
                <a:spcPts val="1000"/>
              </a:spcAft>
              <a:buClr>
                <a:schemeClr val="dk1"/>
              </a:buClr>
              <a:buSzPts val="1800"/>
              <a:buFont typeface="Montserrat Light"/>
              <a:buChar char="◦"/>
              <a:defRPr sz="1800" b="0" i="0" u="none" strike="noStrike" cap="none">
                <a:solidFill>
                  <a:schemeClr val="dk1"/>
                </a:solidFill>
                <a:latin typeface="Montserrat Light"/>
                <a:ea typeface="Montserrat Light"/>
                <a:cs typeface="Montserrat Light"/>
                <a:sym typeface="Montserrat Light"/>
              </a:defRPr>
            </a:lvl9pPr>
          </a:lstStyle>
          <a:p>
            <a:pPr marL="114300" indent="0" algn="ctr">
              <a:buNone/>
            </a:pPr>
            <a:r>
              <a:rPr lang="en-US" sz="2800" b="1" dirty="0">
                <a:solidFill>
                  <a:srgbClr val="151515"/>
                </a:solidFill>
                <a:latin typeface="Calibri" pitchFamily="34" charset="0"/>
                <a:cs typeface="Calibri" pitchFamily="34" charset="0"/>
              </a:rPr>
              <a:t>Supervised by</a:t>
            </a:r>
          </a:p>
          <a:p>
            <a:pPr marL="0" indent="0" algn="ctr">
              <a:buClr>
                <a:schemeClr val="dk1"/>
              </a:buClr>
              <a:buSzPts val="1100"/>
              <a:buFont typeface="Arial"/>
              <a:buNone/>
            </a:pPr>
            <a:r>
              <a:rPr lang="en-US" sz="1200" b="1" dirty="0">
                <a:solidFill>
                  <a:schemeClr val="tx1">
                    <a:lumMod val="50000"/>
                  </a:schemeClr>
                </a:solidFill>
              </a:rPr>
              <a:t>Badhan Chandra Das</a:t>
            </a:r>
          </a:p>
          <a:p>
            <a:pPr marL="0" indent="0" algn="ctr">
              <a:buClr>
                <a:schemeClr val="dk1"/>
              </a:buClr>
              <a:buSzPts val="1100"/>
              <a:buNone/>
            </a:pPr>
            <a:r>
              <a:rPr lang="en-US" sz="1200" dirty="0">
                <a:solidFill>
                  <a:srgbClr val="151515"/>
                </a:solidFill>
                <a:latin typeface="Calibri" panose="020F0502020204030204" pitchFamily="34" charset="0"/>
                <a:cs typeface="Calibri" panose="020F0502020204030204" pitchFamily="34" charset="0"/>
              </a:rPr>
              <a:t>Lecturer , Dept. of CSE (BUBT)</a:t>
            </a:r>
          </a:p>
          <a:p>
            <a:pPr marL="0" indent="0" algn="ctr">
              <a:buClr>
                <a:schemeClr val="dk1"/>
              </a:buClr>
              <a:buSzPts val="1100"/>
              <a:buFont typeface="Arial"/>
              <a:buNone/>
            </a:pPr>
            <a:endParaRPr lang="en-US" sz="1200" b="1" dirty="0">
              <a:solidFill>
                <a:srgbClr val="212529"/>
              </a:solidFill>
              <a:latin typeface="Montserrat Light" panose="00000400000000000000" pitchFamily="2" charset="0"/>
            </a:endParaRPr>
          </a:p>
          <a:p>
            <a:pPr marL="0" indent="0" algn="ctr">
              <a:buClr>
                <a:schemeClr val="dk1"/>
              </a:buClr>
              <a:buSzPts val="1100"/>
              <a:buFont typeface="Arial"/>
              <a:buNone/>
            </a:pPr>
            <a:endParaRPr lang="en-US" sz="1200" b="1" dirty="0">
              <a:latin typeface="Montserrat Light" panose="00000400000000000000" pitchFamily="2" charset="0"/>
            </a:endParaRPr>
          </a:p>
          <a:p>
            <a:pPr marL="0" indent="0" algn="ctr">
              <a:buClr>
                <a:schemeClr val="dk1"/>
              </a:buClr>
              <a:buSzPts val="1100"/>
              <a:buFont typeface="Arial"/>
              <a:buNone/>
            </a:pPr>
            <a:endParaRPr lang="en-US" sz="12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46E180"/>
            </a:gs>
            <a:gs pos="100000">
              <a:srgbClr val="B8DF32"/>
            </a:gs>
          </a:gsLst>
          <a:lin ang="5400012" scaled="0"/>
        </a:gradFill>
        <a:effectLst/>
      </p:bgPr>
    </p:bg>
    <p:spTree>
      <p:nvGrpSpPr>
        <p:cNvPr id="1" name="Shape 75"/>
        <p:cNvGrpSpPr/>
        <p:nvPr/>
      </p:nvGrpSpPr>
      <p:grpSpPr>
        <a:xfrm>
          <a:off x="0" y="0"/>
          <a:ext cx="0" cy="0"/>
          <a:chOff x="0" y="0"/>
          <a:chExt cx="0" cy="0"/>
        </a:xfrm>
      </p:grpSpPr>
      <p:sp>
        <p:nvSpPr>
          <p:cNvPr id="76" name="Google Shape;76;p15"/>
          <p:cNvSpPr txBox="1">
            <a:spLocks noGrp="1"/>
          </p:cNvSpPr>
          <p:nvPr>
            <p:ph type="ctrTitle" idx="4294967295"/>
          </p:nvPr>
        </p:nvSpPr>
        <p:spPr>
          <a:xfrm>
            <a:off x="783184" y="1401239"/>
            <a:ext cx="7697400" cy="1159800"/>
          </a:xfrm>
          <a:prstGeom prst="rect">
            <a:avLst/>
          </a:prstGeom>
        </p:spPr>
        <p:txBody>
          <a:bodyPr spcFirstLastPara="1" wrap="square" lIns="0" tIns="0" rIns="0" bIns="0" anchor="ctr" anchorCtr="0">
            <a:noAutofit/>
          </a:bodyPr>
          <a:lstStyle/>
          <a:p>
            <a:pPr algn="ctr"/>
            <a:r>
              <a:rPr lang="en-US" sz="3600" b="1" dirty="0">
                <a:solidFill>
                  <a:schemeClr val="tx1">
                    <a:lumMod val="50000"/>
                  </a:schemeClr>
                </a:solidFill>
              </a:rPr>
              <a:t>Outline of This Presentation</a:t>
            </a:r>
            <a:r>
              <a:rPr lang="en" sz="3600" dirty="0">
                <a:solidFill>
                  <a:schemeClr val="tx1">
                    <a:lumMod val="50000"/>
                  </a:schemeClr>
                </a:solidFill>
              </a:rPr>
              <a:t>!</a:t>
            </a:r>
            <a:endParaRPr sz="3600" dirty="0">
              <a:solidFill>
                <a:schemeClr val="tx1">
                  <a:lumMod val="50000"/>
                </a:schemeClr>
              </a:solidFill>
            </a:endParaRPr>
          </a:p>
        </p:txBody>
      </p:sp>
      <p:sp>
        <p:nvSpPr>
          <p:cNvPr id="77" name="Google Shape;77;p15"/>
          <p:cNvSpPr txBox="1">
            <a:spLocks noGrp="1"/>
          </p:cNvSpPr>
          <p:nvPr>
            <p:ph type="subTitle" idx="4294967295"/>
          </p:nvPr>
        </p:nvSpPr>
        <p:spPr>
          <a:xfrm>
            <a:off x="2320746" y="2641488"/>
            <a:ext cx="2658878" cy="1284215"/>
          </a:xfrm>
          <a:prstGeom prst="rect">
            <a:avLst/>
          </a:prstGeom>
        </p:spPr>
        <p:txBody>
          <a:bodyPr spcFirstLastPara="1" wrap="square" lIns="0" tIns="0" rIns="0" bIns="0" anchor="t" anchorCtr="0">
            <a:noAutofit/>
          </a:bodyPr>
          <a:lstStyle/>
          <a:p>
            <a:pPr marL="0" indent="0">
              <a:spcBef>
                <a:spcPts val="0"/>
              </a:spcBef>
              <a:buNone/>
            </a:pPr>
            <a:r>
              <a:rPr lang="en-US" sz="1400" b="1" dirty="0">
                <a:solidFill>
                  <a:schemeClr val="tx1">
                    <a:lumMod val="50000"/>
                  </a:schemeClr>
                </a:solidFill>
                <a:latin typeface="Montserrat Light" panose="00000400000000000000" pitchFamily="2" charset="0"/>
                <a:ea typeface="Tahoma" panose="020B0604030504040204" pitchFamily="34" charset="0"/>
                <a:cs typeface="Arial" panose="020B0604020202020204" pitchFamily="34" charset="0"/>
              </a:rPr>
              <a:t>Introduction</a:t>
            </a:r>
          </a:p>
          <a:p>
            <a:pPr marL="0" indent="0">
              <a:spcBef>
                <a:spcPts val="0"/>
              </a:spcBef>
              <a:buNone/>
            </a:pPr>
            <a:endParaRPr lang="en-US" sz="1400" b="1" dirty="0">
              <a:solidFill>
                <a:schemeClr val="tx1">
                  <a:lumMod val="50000"/>
                </a:schemeClr>
              </a:solidFill>
              <a:latin typeface="Montserrat Light" panose="00000400000000000000" pitchFamily="2" charset="0"/>
            </a:endParaRPr>
          </a:p>
          <a:p>
            <a:pPr marL="0" indent="0">
              <a:spcBef>
                <a:spcPts val="0"/>
              </a:spcBef>
              <a:buNone/>
            </a:pPr>
            <a:r>
              <a:rPr lang="en-US" sz="1400" b="1" dirty="0">
                <a:solidFill>
                  <a:schemeClr val="tx1">
                    <a:lumMod val="50000"/>
                  </a:schemeClr>
                </a:solidFill>
                <a:latin typeface="Montserrat Light" panose="00000400000000000000" pitchFamily="2" charset="0"/>
                <a:ea typeface="Tahoma" panose="020B0604030504040204" pitchFamily="34" charset="0"/>
                <a:cs typeface="Arial" panose="020B0604020202020204" pitchFamily="34" charset="0"/>
              </a:rPr>
              <a:t>Related Works</a:t>
            </a:r>
          </a:p>
          <a:p>
            <a:pPr marL="0" indent="0">
              <a:spcBef>
                <a:spcPts val="0"/>
              </a:spcBef>
              <a:buNone/>
            </a:pPr>
            <a:endParaRPr lang="en-US" sz="1400" b="1" dirty="0">
              <a:solidFill>
                <a:schemeClr val="tx1">
                  <a:lumMod val="50000"/>
                </a:schemeClr>
              </a:solidFill>
              <a:latin typeface="Montserrat Light" panose="00000400000000000000" pitchFamily="2" charset="0"/>
              <a:ea typeface="Tahoma" panose="020B0604030504040204" pitchFamily="34" charset="0"/>
              <a:cs typeface="Arial" panose="020B0604020202020204" pitchFamily="34" charset="0"/>
            </a:endParaRPr>
          </a:p>
          <a:p>
            <a:pPr marL="0" indent="0">
              <a:spcBef>
                <a:spcPts val="0"/>
              </a:spcBef>
              <a:buNone/>
            </a:pPr>
            <a:r>
              <a:rPr lang="en-US" sz="1400" b="1" dirty="0">
                <a:solidFill>
                  <a:schemeClr val="tx1">
                    <a:lumMod val="50000"/>
                  </a:schemeClr>
                </a:solidFill>
                <a:latin typeface="Montserrat Light" panose="00000400000000000000" pitchFamily="2" charset="0"/>
                <a:ea typeface="Tahoma" panose="020B0604030504040204" pitchFamily="34" charset="0"/>
                <a:cs typeface="Arial" panose="020B0604020202020204" pitchFamily="34" charset="0"/>
              </a:rPr>
              <a:t>Proposed Architecture</a:t>
            </a:r>
          </a:p>
          <a:p>
            <a:pPr marL="0" indent="0">
              <a:spcBef>
                <a:spcPts val="0"/>
              </a:spcBef>
              <a:buNone/>
            </a:pPr>
            <a:endParaRPr lang="en-US" sz="1400" b="1" dirty="0">
              <a:solidFill>
                <a:schemeClr val="tx1">
                  <a:lumMod val="50000"/>
                </a:schemeClr>
              </a:solidFill>
              <a:latin typeface="Montserrat Light" panose="00000400000000000000" pitchFamily="2" charset="0"/>
              <a:ea typeface="Tahoma" panose="020B0604030504040204" pitchFamily="34" charset="0"/>
              <a:cs typeface="Arial" panose="020B0604020202020204" pitchFamily="34" charset="0"/>
            </a:endParaRPr>
          </a:p>
          <a:p>
            <a:pPr marL="0" indent="0">
              <a:spcBef>
                <a:spcPts val="0"/>
              </a:spcBef>
              <a:buNone/>
            </a:pPr>
            <a:endParaRPr lang="en-US" sz="2400" b="1" dirty="0">
              <a:solidFill>
                <a:schemeClr val="tx1">
                  <a:lumMod val="50000"/>
                </a:schemeClr>
              </a:solidFill>
            </a:endParaRPr>
          </a:p>
          <a:p>
            <a:pPr marL="0" indent="0">
              <a:spcBef>
                <a:spcPts val="0"/>
              </a:spcBef>
              <a:buNone/>
            </a:pPr>
            <a:endParaRPr lang="en-US" sz="2400" b="1" dirty="0">
              <a:solidFill>
                <a:schemeClr val="tx1">
                  <a:lumMod val="50000"/>
                </a:schemeClr>
              </a:solidFill>
            </a:endParaRPr>
          </a:p>
        </p:txBody>
      </p:sp>
      <p:pic>
        <p:nvPicPr>
          <p:cNvPr id="78" name="Google Shape;78;p15" descr="Teacher with solid fill"/>
          <p:cNvPicPr preferRelativeResize="0"/>
          <p:nvPr/>
        </p:nvPicPr>
        <p:blipFill>
          <a:blip r:embed="rId3">
            <a:extLst>
              <a:ext uri="{96DAC541-7B7A-43D3-8B79-37D633B846F1}">
                <asvg:svgBlip xmlns:asvg="http://schemas.microsoft.com/office/drawing/2016/SVG/main" r:embed="rId4"/>
              </a:ext>
            </a:extLst>
          </a:blip>
          <a:srcRect/>
          <a:stretch/>
        </p:blipFill>
        <p:spPr>
          <a:xfrm>
            <a:off x="4015200" y="632275"/>
            <a:ext cx="964424" cy="964424"/>
          </a:xfrm>
          <a:prstGeom prst="ellipse">
            <a:avLst/>
          </a:prstGeom>
          <a:noFill/>
          <a:ln w="114300" cap="flat" cmpd="sng">
            <a:solidFill>
              <a:srgbClr val="FFFFFF"/>
            </a:solidFill>
            <a:prstDash val="solid"/>
            <a:round/>
            <a:headEnd type="none" w="sm" len="sm"/>
            <a:tailEnd type="none" w="sm" len="sm"/>
          </a:ln>
          <a:effectLst>
            <a:outerShdw blurRad="42863" dist="38100" dir="5400000" algn="bl" rotWithShape="0">
              <a:srgbClr val="000000">
                <a:alpha val="20000"/>
              </a:srgbClr>
            </a:outerShdw>
          </a:effectLst>
        </p:spPr>
      </p:pic>
      <p:sp>
        <p:nvSpPr>
          <p:cNvPr id="79" name="Google Shape;79;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5" name="Graphic 4" descr="Right pointing backhand index with solid fill">
            <a:extLst>
              <a:ext uri="{FF2B5EF4-FFF2-40B4-BE49-F238E27FC236}">
                <a16:creationId xmlns:a16="http://schemas.microsoft.com/office/drawing/2014/main" id="{B5922AF0-7BCE-4DB4-B4C9-175E22D302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19477" y="2623361"/>
            <a:ext cx="301269" cy="301269"/>
          </a:xfrm>
          <a:prstGeom prst="rect">
            <a:avLst/>
          </a:prstGeom>
        </p:spPr>
      </p:pic>
      <p:sp>
        <p:nvSpPr>
          <p:cNvPr id="11" name="TextBox 10">
            <a:extLst>
              <a:ext uri="{FF2B5EF4-FFF2-40B4-BE49-F238E27FC236}">
                <a16:creationId xmlns:a16="http://schemas.microsoft.com/office/drawing/2014/main" id="{9A9995C3-CB16-4B8D-BB3A-699CF59B59F4}"/>
              </a:ext>
            </a:extLst>
          </p:cNvPr>
          <p:cNvSpPr txBox="1"/>
          <p:nvPr/>
        </p:nvSpPr>
        <p:spPr>
          <a:xfrm>
            <a:off x="5258859" y="2665768"/>
            <a:ext cx="4572000" cy="1169551"/>
          </a:xfrm>
          <a:prstGeom prst="rect">
            <a:avLst/>
          </a:prstGeom>
          <a:noFill/>
        </p:spPr>
        <p:txBody>
          <a:bodyPr wrap="square">
            <a:spAutoFit/>
          </a:bodyPr>
          <a:lstStyle/>
          <a:p>
            <a:pPr>
              <a:spcBef>
                <a:spcPts val="0"/>
              </a:spcBef>
            </a:pPr>
            <a:r>
              <a:rPr lang="en-US" sz="1400" b="1" dirty="0">
                <a:solidFill>
                  <a:schemeClr val="tx1">
                    <a:lumMod val="50000"/>
                  </a:schemeClr>
                </a:solidFill>
                <a:latin typeface="Montserrat Light" panose="00000400000000000000" pitchFamily="2" charset="0"/>
                <a:ea typeface="Tahoma" panose="020B0604030504040204" pitchFamily="34" charset="0"/>
                <a:cs typeface="Arial" panose="020B0604020202020204" pitchFamily="34" charset="0"/>
              </a:rPr>
              <a:t>Result Analysis</a:t>
            </a:r>
          </a:p>
          <a:p>
            <a:pPr>
              <a:spcBef>
                <a:spcPts val="0"/>
              </a:spcBef>
            </a:pPr>
            <a:endParaRPr lang="en-US" sz="1400" b="1" dirty="0">
              <a:solidFill>
                <a:schemeClr val="tx1">
                  <a:lumMod val="50000"/>
                </a:schemeClr>
              </a:solidFill>
              <a:latin typeface="Montserrat Light" panose="00000400000000000000" pitchFamily="2" charset="0"/>
              <a:ea typeface="Tahoma" panose="020B0604030504040204" pitchFamily="34" charset="0"/>
              <a:cs typeface="Arial" panose="020B0604020202020204" pitchFamily="34" charset="0"/>
            </a:endParaRPr>
          </a:p>
          <a:p>
            <a:pPr>
              <a:spcBef>
                <a:spcPts val="0"/>
              </a:spcBef>
            </a:pPr>
            <a:r>
              <a:rPr lang="en-US" sz="1400" b="1" dirty="0">
                <a:solidFill>
                  <a:schemeClr val="tx1">
                    <a:lumMod val="50000"/>
                  </a:schemeClr>
                </a:solidFill>
                <a:latin typeface="Montserrat Light" panose="00000400000000000000" pitchFamily="2" charset="0"/>
                <a:cs typeface="Times New Roman" pitchFamily="18" charset="0"/>
              </a:rPr>
              <a:t>Conclusion</a:t>
            </a:r>
          </a:p>
          <a:p>
            <a:pPr>
              <a:spcBef>
                <a:spcPts val="0"/>
              </a:spcBef>
            </a:pPr>
            <a:endParaRPr lang="en-US" sz="1400" b="1" dirty="0">
              <a:solidFill>
                <a:schemeClr val="tx1">
                  <a:lumMod val="50000"/>
                </a:schemeClr>
              </a:solidFill>
              <a:latin typeface="Montserrat Light" panose="00000400000000000000" pitchFamily="2" charset="0"/>
              <a:cs typeface="Times New Roman" pitchFamily="18" charset="0"/>
            </a:endParaRPr>
          </a:p>
          <a:p>
            <a:pPr>
              <a:spcBef>
                <a:spcPts val="0"/>
              </a:spcBef>
            </a:pPr>
            <a:r>
              <a:rPr lang="en-US" sz="1400" b="1" dirty="0">
                <a:solidFill>
                  <a:schemeClr val="tx1">
                    <a:lumMod val="50000"/>
                  </a:schemeClr>
                </a:solidFill>
                <a:latin typeface="Montserrat Light" panose="00000400000000000000" pitchFamily="2" charset="0"/>
                <a:ea typeface="Tahoma" panose="020B0604030504040204" pitchFamily="34" charset="0"/>
                <a:cs typeface="Arial" panose="020B0604020202020204" pitchFamily="34" charset="0"/>
              </a:rPr>
              <a:t>Future Plans</a:t>
            </a:r>
          </a:p>
        </p:txBody>
      </p:sp>
      <p:pic>
        <p:nvPicPr>
          <p:cNvPr id="12" name="Graphic 11" descr="Right pointing backhand index with solid fill">
            <a:extLst>
              <a:ext uri="{FF2B5EF4-FFF2-40B4-BE49-F238E27FC236}">
                <a16:creationId xmlns:a16="http://schemas.microsoft.com/office/drawing/2014/main" id="{AB022B59-734D-4BA4-AE76-783B11E291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19477" y="3089810"/>
            <a:ext cx="301269" cy="301269"/>
          </a:xfrm>
          <a:prstGeom prst="rect">
            <a:avLst/>
          </a:prstGeom>
        </p:spPr>
      </p:pic>
      <p:pic>
        <p:nvPicPr>
          <p:cNvPr id="13" name="Graphic 12" descr="Right pointing backhand index with solid fill">
            <a:extLst>
              <a:ext uri="{FF2B5EF4-FFF2-40B4-BE49-F238E27FC236}">
                <a16:creationId xmlns:a16="http://schemas.microsoft.com/office/drawing/2014/main" id="{62BCF800-3A3F-406F-BABC-BA1649E4EE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19477" y="3589312"/>
            <a:ext cx="301269" cy="301269"/>
          </a:xfrm>
          <a:prstGeom prst="rect">
            <a:avLst/>
          </a:prstGeom>
        </p:spPr>
      </p:pic>
      <p:pic>
        <p:nvPicPr>
          <p:cNvPr id="14" name="Graphic 13" descr="Right pointing backhand index with solid fill">
            <a:extLst>
              <a:ext uri="{FF2B5EF4-FFF2-40B4-BE49-F238E27FC236}">
                <a16:creationId xmlns:a16="http://schemas.microsoft.com/office/drawing/2014/main" id="{D4D0236E-92F2-4E2D-850C-4DE294895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8436" y="2653588"/>
            <a:ext cx="301269" cy="301269"/>
          </a:xfrm>
          <a:prstGeom prst="rect">
            <a:avLst/>
          </a:prstGeom>
        </p:spPr>
      </p:pic>
      <p:pic>
        <p:nvPicPr>
          <p:cNvPr id="15" name="Graphic 14" descr="Right pointing backhand index with solid fill">
            <a:extLst>
              <a:ext uri="{FF2B5EF4-FFF2-40B4-BE49-F238E27FC236}">
                <a16:creationId xmlns:a16="http://schemas.microsoft.com/office/drawing/2014/main" id="{F3B4FB06-80AE-43BC-B96C-B5BC40CDEE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8436" y="3078181"/>
            <a:ext cx="301269" cy="301269"/>
          </a:xfrm>
          <a:prstGeom prst="rect">
            <a:avLst/>
          </a:prstGeom>
        </p:spPr>
      </p:pic>
      <p:pic>
        <p:nvPicPr>
          <p:cNvPr id="16" name="Graphic 15" descr="Right pointing backhand index with solid fill">
            <a:extLst>
              <a:ext uri="{FF2B5EF4-FFF2-40B4-BE49-F238E27FC236}">
                <a16:creationId xmlns:a16="http://schemas.microsoft.com/office/drawing/2014/main" id="{EFDF5F74-CC27-44F6-BBC9-E6C8043FE8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8436" y="3532884"/>
            <a:ext cx="301269" cy="3012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3C78D8"/>
            </a:gs>
            <a:gs pos="100000">
              <a:srgbClr val="00FFFF"/>
            </a:gs>
          </a:gsLst>
          <a:lin ang="5400700" scaled="0"/>
        </a:gradFill>
        <a:effectLst/>
      </p:bgPr>
    </p:bg>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599847" y="907950"/>
            <a:ext cx="2341655"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tx1">
                    <a:lumMod val="50000"/>
                  </a:schemeClr>
                </a:solidFill>
              </a:rPr>
              <a:t>Introduction</a:t>
            </a:r>
            <a:endParaRPr dirty="0">
              <a:solidFill>
                <a:schemeClr val="tx1">
                  <a:lumMod val="50000"/>
                </a:schemeClr>
              </a:solidFill>
            </a:endParaRPr>
          </a:p>
        </p:txBody>
      </p:sp>
      <p:sp>
        <p:nvSpPr>
          <p:cNvPr id="97" name="Google Shape;97;p18"/>
          <p:cNvSpPr txBox="1">
            <a:spLocks noGrp="1"/>
          </p:cNvSpPr>
          <p:nvPr>
            <p:ph type="body" idx="1"/>
          </p:nvPr>
        </p:nvSpPr>
        <p:spPr>
          <a:xfrm>
            <a:off x="3821023" y="503275"/>
            <a:ext cx="4762953" cy="3792907"/>
          </a:xfrm>
          <a:prstGeom prst="rect">
            <a:avLst/>
          </a:prstGeom>
        </p:spPr>
        <p:txBody>
          <a:bodyPr spcFirstLastPara="1" wrap="square" lIns="0" tIns="0" rIns="0" bIns="0" anchor="ctr" anchorCtr="0">
            <a:noAutofit/>
          </a:bodyPr>
          <a:lstStyle/>
          <a:p>
            <a:pPr>
              <a:spcBef>
                <a:spcPts val="0"/>
              </a:spcBef>
              <a:buFont typeface="Wingdings" panose="05000000000000000000" pitchFamily="2" charset="2"/>
              <a:buChar char="Ø"/>
            </a:pPr>
            <a:r>
              <a:rPr lang="en-US" sz="1400" b="1" dirty="0">
                <a:solidFill>
                  <a:schemeClr val="tx1">
                    <a:lumMod val="50000"/>
                  </a:schemeClr>
                </a:solidFill>
              </a:rPr>
              <a:t>The bank management system is an application for maintaining a personal account in a bank. The system provides the access to the customer to create an account ,deposit/withdraw the cash from his account also transfer balance another account.</a:t>
            </a:r>
            <a:endParaRPr sz="1400" b="1" dirty="0">
              <a:solidFill>
                <a:schemeClr val="tx1">
                  <a:lumMod val="50000"/>
                </a:schemeClr>
              </a:solidFill>
            </a:endParaRPr>
          </a:p>
        </p:txBody>
      </p:sp>
      <p:sp>
        <p:nvSpPr>
          <p:cNvPr id="98" name="Google Shape;98;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E61E7F"/>
            </a:gs>
            <a:gs pos="100000">
              <a:srgbClr val="FF9900"/>
            </a:gs>
          </a:gsLst>
          <a:lin ang="5400700" scaled="0"/>
        </a:gradFill>
        <a:effectLst/>
      </p:bgPr>
    </p:bg>
    <p:spTree>
      <p:nvGrpSpPr>
        <p:cNvPr id="1" name="Shape 102"/>
        <p:cNvGrpSpPr/>
        <p:nvPr/>
      </p:nvGrpSpPr>
      <p:grpSpPr>
        <a:xfrm>
          <a:off x="0" y="0"/>
          <a:ext cx="0" cy="0"/>
          <a:chOff x="0" y="0"/>
          <a:chExt cx="0" cy="0"/>
        </a:xfrm>
      </p:grpSpPr>
      <p:sp>
        <p:nvSpPr>
          <p:cNvPr id="103" name="Google Shape;103;p19"/>
          <p:cNvSpPr txBox="1">
            <a:spLocks noGrp="1"/>
          </p:cNvSpPr>
          <p:nvPr>
            <p:ph type="ctrTitle" idx="4294967295"/>
          </p:nvPr>
        </p:nvSpPr>
        <p:spPr>
          <a:xfrm>
            <a:off x="713469" y="1132592"/>
            <a:ext cx="6204900" cy="1159800"/>
          </a:xfrm>
          <a:prstGeom prst="rect">
            <a:avLst/>
          </a:prstGeom>
        </p:spPr>
        <p:txBody>
          <a:bodyPr spcFirstLastPara="1" wrap="square" lIns="0" tIns="0" rIns="0" bIns="0" anchor="ctr" anchorCtr="0">
            <a:noAutofit/>
          </a:bodyPr>
          <a:lstStyle/>
          <a:p>
            <a:pPr algn="ctr"/>
            <a:r>
              <a:rPr lang="en-US" sz="3600" dirty="0">
                <a:solidFill>
                  <a:schemeClr val="tx1">
                    <a:lumMod val="50000"/>
                  </a:schemeClr>
                </a:solidFill>
              </a:rPr>
              <a:t>Problem Definition</a:t>
            </a:r>
          </a:p>
        </p:txBody>
      </p:sp>
      <p:sp>
        <p:nvSpPr>
          <p:cNvPr id="104" name="Google Shape;104;p19"/>
          <p:cNvSpPr txBox="1">
            <a:spLocks noGrp="1"/>
          </p:cNvSpPr>
          <p:nvPr>
            <p:ph type="subTitle" idx="4294967295"/>
          </p:nvPr>
        </p:nvSpPr>
        <p:spPr>
          <a:xfrm>
            <a:off x="1469575" y="3259152"/>
            <a:ext cx="6204900" cy="784800"/>
          </a:xfrm>
          <a:prstGeom prst="rect">
            <a:avLst/>
          </a:prstGeom>
        </p:spPr>
        <p:txBody>
          <a:bodyPr spcFirstLastPara="1" wrap="square" lIns="0" tIns="0" rIns="0" bIns="0" anchor="ctr" anchorCtr="0">
            <a:noAutofit/>
          </a:bodyPr>
          <a:lstStyle/>
          <a:p>
            <a:pPr marL="285750" indent="-285750">
              <a:spcAft>
                <a:spcPts val="1000"/>
              </a:spcAft>
              <a:buFont typeface="Wingdings" panose="05000000000000000000" pitchFamily="2" charset="2"/>
              <a:buChar char="ü"/>
            </a:pPr>
            <a:r>
              <a:rPr lang="en-US" sz="1100" b="1" dirty="0">
                <a:solidFill>
                  <a:schemeClr val="tx1">
                    <a:lumMod val="50000"/>
                  </a:schemeClr>
                </a:solidFill>
              </a:rPr>
              <a:t>Paper wastage can be reduced.</a:t>
            </a:r>
          </a:p>
          <a:p>
            <a:pPr marL="285750" indent="-285750">
              <a:spcAft>
                <a:spcPts val="1000"/>
              </a:spcAft>
              <a:buFont typeface="Wingdings" panose="05000000000000000000" pitchFamily="2" charset="2"/>
              <a:buChar char="ü"/>
            </a:pPr>
            <a:r>
              <a:rPr lang="en-US" sz="1100" dirty="0">
                <a:solidFill>
                  <a:schemeClr val="tx1">
                    <a:lumMod val="50000"/>
                  </a:schemeClr>
                </a:solidFill>
                <a:latin typeface="+mj-lt"/>
              </a:rPr>
              <a:t>Easiest way for creating an account .</a:t>
            </a:r>
          </a:p>
          <a:p>
            <a:pPr marL="285750" indent="-285750">
              <a:spcAft>
                <a:spcPts val="1000"/>
              </a:spcAft>
              <a:buFont typeface="Wingdings" panose="05000000000000000000" pitchFamily="2" charset="2"/>
              <a:buChar char="ü"/>
            </a:pPr>
            <a:r>
              <a:rPr lang="en-US" sz="1100" b="1" dirty="0">
                <a:solidFill>
                  <a:schemeClr val="tx1">
                    <a:lumMod val="50000"/>
                  </a:schemeClr>
                </a:solidFill>
              </a:rPr>
              <a:t>Easiest way to deposit and withdraw money without any risk. </a:t>
            </a:r>
          </a:p>
          <a:p>
            <a:pPr marL="285750" indent="-285750">
              <a:spcAft>
                <a:spcPts val="1000"/>
              </a:spcAft>
              <a:buFont typeface="Wingdings" panose="05000000000000000000" pitchFamily="2" charset="2"/>
              <a:buChar char="ü"/>
            </a:pPr>
            <a:r>
              <a:rPr lang="en-US" sz="1100" b="1" dirty="0">
                <a:solidFill>
                  <a:schemeClr val="tx1">
                    <a:lumMod val="50000"/>
                  </a:schemeClr>
                </a:solidFill>
              </a:rPr>
              <a:t>Check balance without any hassle.</a:t>
            </a:r>
          </a:p>
          <a:p>
            <a:pPr marL="285750" indent="-285750">
              <a:spcAft>
                <a:spcPts val="1000"/>
              </a:spcAft>
              <a:buFont typeface="Wingdings" panose="05000000000000000000" pitchFamily="2" charset="2"/>
              <a:buChar char="ü"/>
            </a:pPr>
            <a:r>
              <a:rPr lang="en-US" sz="1100" b="1" dirty="0">
                <a:solidFill>
                  <a:schemeClr val="tx1">
                    <a:lumMod val="50000"/>
                  </a:schemeClr>
                </a:solidFill>
              </a:rPr>
              <a:t>Easiest way to transfer money.</a:t>
            </a:r>
          </a:p>
          <a:p>
            <a:pPr marL="285750" indent="-285750" algn="ctr">
              <a:spcAft>
                <a:spcPts val="1000"/>
              </a:spcAft>
              <a:buFont typeface="Wingdings" panose="05000000000000000000" pitchFamily="2" charset="2"/>
              <a:buChar char="ü"/>
            </a:pPr>
            <a:endParaRPr lang="en-US" sz="1400" dirty="0">
              <a:solidFill>
                <a:schemeClr val="tx1">
                  <a:lumMod val="50000"/>
                </a:schemeClr>
              </a:solidFill>
              <a:latin typeface="Bahnschrift Condensed" panose="020B0502040204020203" pitchFamily="34" charset="0"/>
            </a:endParaRPr>
          </a:p>
          <a:p>
            <a:pPr marL="0" lvl="0" indent="0" algn="ctr" rtl="0">
              <a:spcBef>
                <a:spcPts val="600"/>
              </a:spcBef>
              <a:spcAft>
                <a:spcPts val="1000"/>
              </a:spcAft>
              <a:buNone/>
            </a:pPr>
            <a:endParaRPr dirty="0">
              <a:solidFill>
                <a:schemeClr val="tx1">
                  <a:lumMod val="50000"/>
                </a:schemeClr>
              </a:solidFill>
            </a:endParaRPr>
          </a:p>
        </p:txBody>
      </p:sp>
      <p:sp>
        <p:nvSpPr>
          <p:cNvPr id="105" name="Google Shape;105;p19"/>
          <p:cNvSpPr/>
          <p:nvPr/>
        </p:nvSpPr>
        <p:spPr>
          <a:xfrm>
            <a:off x="4827634" y="576133"/>
            <a:ext cx="662534" cy="671355"/>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 name="Google Shape;106;p19"/>
          <p:cNvSpPr/>
          <p:nvPr/>
        </p:nvSpPr>
        <p:spPr>
          <a:xfrm rot="1473024">
            <a:off x="3848056" y="758113"/>
            <a:ext cx="487583" cy="47495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6D9EEB"/>
              </a:solidFill>
            </a:endParaRPr>
          </a:p>
        </p:txBody>
      </p:sp>
      <p:sp>
        <p:nvSpPr>
          <p:cNvPr id="107" name="Google Shape;107;p19"/>
          <p:cNvSpPr/>
          <p:nvPr/>
        </p:nvSpPr>
        <p:spPr>
          <a:xfrm>
            <a:off x="4512741" y="485011"/>
            <a:ext cx="293240" cy="28495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8" name="Google Shape;108;p19"/>
          <p:cNvSpPr/>
          <p:nvPr/>
        </p:nvSpPr>
        <p:spPr>
          <a:xfrm rot="2487194">
            <a:off x="4474897" y="994680"/>
            <a:ext cx="208629" cy="20273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6D9EEB"/>
              </a:solidFill>
            </a:endParaRPr>
          </a:p>
        </p:txBody>
      </p:sp>
      <p:sp>
        <p:nvSpPr>
          <p:cNvPr id="109" name="Google Shape;10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46E180"/>
            </a:gs>
            <a:gs pos="100000">
              <a:srgbClr val="B8DF32"/>
            </a:gs>
          </a:gsLst>
          <a:lin ang="5400700" scaled="0"/>
        </a:gradFill>
        <a:effectLst/>
      </p:bgPr>
    </p:bg>
    <p:spTree>
      <p:nvGrpSpPr>
        <p:cNvPr id="1" name="Shape 113"/>
        <p:cNvGrpSpPr/>
        <p:nvPr/>
      </p:nvGrpSpPr>
      <p:grpSpPr>
        <a:xfrm>
          <a:off x="0" y="0"/>
          <a:ext cx="0" cy="0"/>
          <a:chOff x="0" y="0"/>
          <a:chExt cx="0" cy="0"/>
        </a:xfrm>
      </p:grpSpPr>
      <p:sp>
        <p:nvSpPr>
          <p:cNvPr id="114" name="Google Shape;114;p20"/>
          <p:cNvSpPr txBox="1">
            <a:spLocks noGrp="1"/>
          </p:cNvSpPr>
          <p:nvPr>
            <p:ph type="body" idx="1"/>
          </p:nvPr>
        </p:nvSpPr>
        <p:spPr>
          <a:xfrm>
            <a:off x="3726154" y="858330"/>
            <a:ext cx="5028780" cy="3327601"/>
          </a:xfrm>
          <a:prstGeom prst="rect">
            <a:avLst/>
          </a:prstGeom>
        </p:spPr>
        <p:txBody>
          <a:bodyPr spcFirstLastPara="1" wrap="square" lIns="0" tIns="0" rIns="0" bIns="0" anchor="ctr" anchorCtr="0">
            <a:noAutofit/>
          </a:bodyPr>
          <a:lstStyle/>
          <a:p>
            <a:pPr marL="285750" indent="-285750">
              <a:buFont typeface="Wingdings" panose="05000000000000000000" pitchFamily="2" charset="2"/>
              <a:buChar char="Ø"/>
            </a:pPr>
            <a:r>
              <a:rPr lang="en-US" sz="1400" b="1" dirty="0">
                <a:solidFill>
                  <a:schemeClr val="tx1">
                    <a:lumMod val="50000"/>
                  </a:schemeClr>
                </a:solidFill>
              </a:rPr>
              <a:t>The main objective of the project is to develop banking system for banks. In present system all banking work is done manually. User have to visit bank to withdraw,  deposit or transfer money. In our present system it is also difficult to find account information of account holder.</a:t>
            </a:r>
          </a:p>
        </p:txBody>
      </p:sp>
      <p:sp>
        <p:nvSpPr>
          <p:cNvPr id="115" name="Google Shape;115;p20"/>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tx1">
                    <a:lumMod val="50000"/>
                  </a:schemeClr>
                </a:solidFill>
              </a:rPr>
              <a:t>Objective</a:t>
            </a:r>
            <a:endParaRPr dirty="0">
              <a:solidFill>
                <a:schemeClr val="tx1">
                  <a:lumMod val="50000"/>
                </a:schemeClr>
              </a:solidFill>
            </a:endParaRPr>
          </a:p>
        </p:txBody>
      </p:sp>
      <p:sp>
        <p:nvSpPr>
          <p:cNvPr id="117" name="Google Shape;117;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4050E5"/>
            </a:gs>
            <a:gs pos="100000">
              <a:srgbClr val="C833FF"/>
            </a:gs>
          </a:gsLst>
          <a:lin ang="5400700" scaled="0"/>
        </a:gradFill>
        <a:effectLst/>
      </p:bgPr>
    </p:bg>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r>
              <a:rPr lang="en-US" sz="2800" b="1" dirty="0">
                <a:solidFill>
                  <a:schemeClr val="tx1">
                    <a:lumMod val="50000"/>
                  </a:schemeClr>
                </a:solidFill>
              </a:rPr>
              <a:t>RELATED WORKS</a:t>
            </a:r>
          </a:p>
        </p:txBody>
      </p:sp>
      <p:sp>
        <p:nvSpPr>
          <p:cNvPr id="123" name="Google Shape;123;p21"/>
          <p:cNvSpPr txBox="1">
            <a:spLocks noGrp="1"/>
          </p:cNvSpPr>
          <p:nvPr>
            <p:ph type="body" idx="1"/>
          </p:nvPr>
        </p:nvSpPr>
        <p:spPr>
          <a:xfrm>
            <a:off x="3506651" y="1408715"/>
            <a:ext cx="1481700" cy="308061"/>
          </a:xfrm>
          <a:prstGeom prst="rect">
            <a:avLst/>
          </a:prstGeom>
        </p:spPr>
        <p:txBody>
          <a:bodyPr spcFirstLastPara="1" wrap="square" lIns="0" tIns="0" rIns="0" bIns="0" anchor="ctr" anchorCtr="0">
            <a:noAutofit/>
          </a:bodyPr>
          <a:lstStyle/>
          <a:p>
            <a:pPr marL="0" lvl="0" indent="0" rtl="0">
              <a:spcBef>
                <a:spcPts val="600"/>
              </a:spcBef>
              <a:spcAft>
                <a:spcPts val="0"/>
              </a:spcAft>
              <a:buNone/>
            </a:pPr>
            <a:r>
              <a:rPr lang="en-US" b="1" dirty="0">
                <a:solidFill>
                  <a:schemeClr val="tx1">
                    <a:lumMod val="50000"/>
                  </a:schemeClr>
                </a:solidFill>
              </a:rPr>
              <a:t>Rocket </a:t>
            </a:r>
            <a:endParaRPr b="1" dirty="0">
              <a:solidFill>
                <a:schemeClr val="tx1">
                  <a:lumMod val="50000"/>
                </a:schemeClr>
              </a:solidFill>
            </a:endParaRPr>
          </a:p>
        </p:txBody>
      </p:sp>
      <p:sp>
        <p:nvSpPr>
          <p:cNvPr id="124" name="Google Shape;124;p21"/>
          <p:cNvSpPr txBox="1">
            <a:spLocks noGrp="1"/>
          </p:cNvSpPr>
          <p:nvPr>
            <p:ph type="body" idx="2"/>
          </p:nvPr>
        </p:nvSpPr>
        <p:spPr>
          <a:xfrm>
            <a:off x="5460251" y="1648285"/>
            <a:ext cx="1481700" cy="308061"/>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b="1" dirty="0" err="1">
                <a:solidFill>
                  <a:schemeClr val="tx1">
                    <a:lumMod val="50000"/>
                  </a:schemeClr>
                </a:solidFill>
              </a:rPr>
              <a:t>BKash</a:t>
            </a:r>
            <a:endParaRPr b="1" dirty="0">
              <a:solidFill>
                <a:schemeClr val="tx1">
                  <a:lumMod val="50000"/>
                </a:schemeClr>
              </a:solidFill>
            </a:endParaRPr>
          </a:p>
          <a:p>
            <a:pPr marL="0" lvl="0" indent="0" algn="l" rtl="0">
              <a:spcBef>
                <a:spcPts val="1000"/>
              </a:spcBef>
              <a:spcAft>
                <a:spcPts val="1000"/>
              </a:spcAft>
              <a:buNone/>
            </a:pPr>
            <a:r>
              <a:rPr lang="en" dirty="0">
                <a:solidFill>
                  <a:schemeClr val="tx1">
                    <a:lumMod val="50000"/>
                  </a:schemeClr>
                </a:solidFill>
              </a:rPr>
              <a:t>.</a:t>
            </a:r>
            <a:endParaRPr dirty="0">
              <a:solidFill>
                <a:schemeClr val="tx1">
                  <a:lumMod val="50000"/>
                </a:schemeClr>
              </a:solidFill>
            </a:endParaRPr>
          </a:p>
        </p:txBody>
      </p:sp>
      <p:sp>
        <p:nvSpPr>
          <p:cNvPr id="125" name="Google Shape;125;p21"/>
          <p:cNvSpPr txBox="1">
            <a:spLocks noGrp="1"/>
          </p:cNvSpPr>
          <p:nvPr>
            <p:ph type="body" idx="3"/>
          </p:nvPr>
        </p:nvSpPr>
        <p:spPr>
          <a:xfrm>
            <a:off x="7398434" y="1408715"/>
            <a:ext cx="1481700" cy="393600"/>
          </a:xfrm>
          <a:prstGeom prst="rect">
            <a:avLst/>
          </a:prstGeom>
        </p:spPr>
        <p:txBody>
          <a:bodyPr spcFirstLastPara="1" wrap="square" lIns="0" tIns="0" rIns="0" bIns="0" anchor="ctr" anchorCtr="0">
            <a:noAutofit/>
          </a:bodyPr>
          <a:lstStyle/>
          <a:p>
            <a:pPr marL="0" lvl="0" indent="0" algn="l" rtl="0">
              <a:spcBef>
                <a:spcPts val="1000"/>
              </a:spcBef>
              <a:spcAft>
                <a:spcPts val="1000"/>
              </a:spcAft>
              <a:buNone/>
            </a:pPr>
            <a:r>
              <a:rPr lang="en-US" b="1" dirty="0" err="1">
                <a:solidFill>
                  <a:schemeClr val="tx1">
                    <a:lumMod val="50000"/>
                  </a:schemeClr>
                </a:solidFill>
              </a:rPr>
              <a:t>Nagad</a:t>
            </a:r>
            <a:endParaRPr lang="en" b="1" dirty="0">
              <a:solidFill>
                <a:schemeClr val="tx1">
                  <a:lumMod val="50000"/>
                </a:schemeClr>
              </a:solidFill>
            </a:endParaRPr>
          </a:p>
        </p:txBody>
      </p:sp>
      <p:sp>
        <p:nvSpPr>
          <p:cNvPr id="126" name="Google Shape;126;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2" name="Rectangle 1">
            <a:extLst>
              <a:ext uri="{FF2B5EF4-FFF2-40B4-BE49-F238E27FC236}">
                <a16:creationId xmlns:a16="http://schemas.microsoft.com/office/drawing/2014/main" id="{75976FFC-7EB6-431C-A9B2-81C4797EE713}"/>
              </a:ext>
            </a:extLst>
          </p:cNvPr>
          <p:cNvSpPr/>
          <p:nvPr/>
        </p:nvSpPr>
        <p:spPr>
          <a:xfrm>
            <a:off x="3579023" y="2025596"/>
            <a:ext cx="1583366" cy="104721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1" name="Picture 10">
            <a:extLst>
              <a:ext uri="{FF2B5EF4-FFF2-40B4-BE49-F238E27FC236}">
                <a16:creationId xmlns:a16="http://schemas.microsoft.com/office/drawing/2014/main" id="{94F968B8-FDF6-41C7-8802-D85418AC0266}"/>
              </a:ext>
            </a:extLst>
          </p:cNvPr>
          <p:cNvPicPr>
            <a:picLocks noChangeAspect="1"/>
          </p:cNvPicPr>
          <p:nvPr/>
        </p:nvPicPr>
        <p:blipFill>
          <a:blip r:embed="rId3"/>
          <a:stretch>
            <a:fillRect/>
          </a:stretch>
        </p:blipFill>
        <p:spPr>
          <a:xfrm>
            <a:off x="7398434" y="2048144"/>
            <a:ext cx="1157945" cy="1047211"/>
          </a:xfrm>
          <a:prstGeom prst="rect">
            <a:avLst/>
          </a:prstGeom>
        </p:spPr>
      </p:pic>
      <p:pic>
        <p:nvPicPr>
          <p:cNvPr id="5" name="Picture 4">
            <a:extLst>
              <a:ext uri="{FF2B5EF4-FFF2-40B4-BE49-F238E27FC236}">
                <a16:creationId xmlns:a16="http://schemas.microsoft.com/office/drawing/2014/main" id="{DBD523E3-597F-4506-B1DA-BD06EA842B5D}"/>
              </a:ext>
            </a:extLst>
          </p:cNvPr>
          <p:cNvPicPr>
            <a:picLocks noChangeAspect="1"/>
          </p:cNvPicPr>
          <p:nvPr/>
        </p:nvPicPr>
        <p:blipFill>
          <a:blip r:embed="rId4"/>
          <a:stretch>
            <a:fillRect/>
          </a:stretch>
        </p:blipFill>
        <p:spPr>
          <a:xfrm>
            <a:off x="3506651" y="2048145"/>
            <a:ext cx="1655738" cy="1024662"/>
          </a:xfrm>
          <a:prstGeom prst="rect">
            <a:avLst/>
          </a:prstGeom>
        </p:spPr>
      </p:pic>
      <p:pic>
        <p:nvPicPr>
          <p:cNvPr id="7" name="Picture 6">
            <a:extLst>
              <a:ext uri="{FF2B5EF4-FFF2-40B4-BE49-F238E27FC236}">
                <a16:creationId xmlns:a16="http://schemas.microsoft.com/office/drawing/2014/main" id="{04A44452-8992-42ED-966F-1D6559ABF876}"/>
              </a:ext>
            </a:extLst>
          </p:cNvPr>
          <p:cNvPicPr>
            <a:picLocks noChangeAspect="1"/>
          </p:cNvPicPr>
          <p:nvPr/>
        </p:nvPicPr>
        <p:blipFill>
          <a:blip r:embed="rId5"/>
          <a:stretch>
            <a:fillRect/>
          </a:stretch>
        </p:blipFill>
        <p:spPr>
          <a:xfrm>
            <a:off x="5460251" y="2037930"/>
            <a:ext cx="1704436" cy="10574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F8700"/>
            </a:gs>
            <a:gs pos="100000">
              <a:srgbClr val="FFD900"/>
            </a:gs>
          </a:gsLst>
          <a:lin ang="5400700" scaled="0"/>
        </a:gradFill>
        <a:effectLst/>
      </p:bgPr>
    </p:bg>
    <p:spTree>
      <p:nvGrpSpPr>
        <p:cNvPr id="1" name="Shape 207"/>
        <p:cNvGrpSpPr/>
        <p:nvPr/>
      </p:nvGrpSpPr>
      <p:grpSpPr>
        <a:xfrm>
          <a:off x="0" y="0"/>
          <a:ext cx="0" cy="0"/>
          <a:chOff x="0" y="0"/>
          <a:chExt cx="0" cy="0"/>
        </a:xfrm>
      </p:grpSpPr>
      <p:sp>
        <p:nvSpPr>
          <p:cNvPr id="208" name="Google Shape;208;p29"/>
          <p:cNvSpPr txBox="1">
            <a:spLocks noGrp="1"/>
          </p:cNvSpPr>
          <p:nvPr>
            <p:ph type="title"/>
          </p:nvPr>
        </p:nvSpPr>
        <p:spPr>
          <a:xfrm>
            <a:off x="699000" y="911700"/>
            <a:ext cx="2143434" cy="3327600"/>
          </a:xfrm>
          <a:prstGeom prst="rect">
            <a:avLst/>
          </a:prstGeom>
        </p:spPr>
        <p:txBody>
          <a:bodyPr spcFirstLastPara="1" wrap="square" lIns="0" tIns="0" rIns="0" bIns="0" anchor="ctr" anchorCtr="0">
            <a:noAutofit/>
          </a:bodyPr>
          <a:lstStyle/>
          <a:p>
            <a:pPr lvl="0"/>
            <a:r>
              <a:rPr lang="en-US" sz="3200" b="1" dirty="0">
                <a:solidFill>
                  <a:schemeClr val="tx1">
                    <a:lumMod val="50000"/>
                  </a:schemeClr>
                </a:solidFill>
                <a:latin typeface="Calibri" panose="020F0502020204030204" pitchFamily="34" charset="0"/>
                <a:ea typeface="Tahoma" panose="020B0604030504040204" pitchFamily="34" charset="0"/>
                <a:cs typeface="Calibri" panose="020F0502020204030204" pitchFamily="34" charset="0"/>
              </a:rPr>
              <a:t>Proposed Architecture</a:t>
            </a:r>
            <a:endParaRPr sz="3200" dirty="0">
              <a:solidFill>
                <a:schemeClr val="tx1">
                  <a:lumMod val="50000"/>
                </a:schemeClr>
              </a:solidFill>
            </a:endParaRPr>
          </a:p>
        </p:txBody>
      </p:sp>
      <p:sp>
        <p:nvSpPr>
          <p:cNvPr id="209" name="Google Shape;209;p2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210" name="Google Shape;210;p29"/>
          <p:cNvGrpSpPr/>
          <p:nvPr/>
        </p:nvGrpSpPr>
        <p:grpSpPr>
          <a:xfrm>
            <a:off x="2805149" y="2241353"/>
            <a:ext cx="3040276" cy="1338140"/>
            <a:chOff x="1047099" y="2241353"/>
            <a:chExt cx="3040276" cy="1338140"/>
          </a:xfrm>
        </p:grpSpPr>
        <p:sp>
          <p:nvSpPr>
            <p:cNvPr id="211" name="Google Shape;211;p29"/>
            <p:cNvSpPr/>
            <p:nvPr/>
          </p:nvSpPr>
          <p:spPr>
            <a:xfrm rot="2700000">
              <a:off x="2286374" y="1011412"/>
              <a:ext cx="561726" cy="3040276"/>
            </a:xfrm>
            <a:prstGeom prst="roundRect">
              <a:avLst>
                <a:gd name="adj" fmla="val 50000"/>
              </a:avLst>
            </a:prstGeom>
            <a:gradFill>
              <a:gsLst>
                <a:gs pos="0">
                  <a:srgbClr val="FF8700"/>
                </a:gs>
                <a:gs pos="100000">
                  <a:srgbClr val="FFD900"/>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151075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Montserrat ExtraBold"/>
                  <a:ea typeface="Montserrat ExtraBold"/>
                  <a:cs typeface="Montserrat ExtraBold"/>
                  <a:sym typeface="Montserrat ExtraBold"/>
                </a:rPr>
                <a:t>1</a:t>
              </a:r>
              <a:endParaRPr sz="1200">
                <a:solidFill>
                  <a:srgbClr val="666666"/>
                </a:solidFill>
                <a:latin typeface="Montserrat ExtraBold"/>
                <a:ea typeface="Montserrat ExtraBold"/>
                <a:cs typeface="Montserrat ExtraBold"/>
                <a:sym typeface="Montserrat ExtraBold"/>
              </a:endParaRPr>
            </a:p>
          </p:txBody>
        </p:sp>
        <p:sp>
          <p:nvSpPr>
            <p:cNvPr id="213" name="Google Shape;213;p29"/>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r>
                <a:rPr lang="en-US" dirty="0">
                  <a:solidFill>
                    <a:schemeClr val="tx1">
                      <a:lumMod val="50000"/>
                    </a:schemeClr>
                  </a:solidFill>
                  <a:latin typeface="Montserrat ExtraBold" panose="020B0604020202020204" charset="0"/>
                  <a:ea typeface="Tahoma" panose="020B0604030504040204" pitchFamily="34" charset="0"/>
                  <a:cs typeface="Calibri" panose="020F0502020204030204" pitchFamily="34" charset="0"/>
                </a:rPr>
                <a:t>Login Dashboard</a:t>
              </a:r>
            </a:p>
          </p:txBody>
        </p:sp>
      </p:grpSp>
      <p:grpSp>
        <p:nvGrpSpPr>
          <p:cNvPr id="215" name="Google Shape;215;p29"/>
          <p:cNvGrpSpPr/>
          <p:nvPr/>
        </p:nvGrpSpPr>
        <p:grpSpPr>
          <a:xfrm>
            <a:off x="4486770" y="2240903"/>
            <a:ext cx="3040276" cy="1338590"/>
            <a:chOff x="2957320" y="2240903"/>
            <a:chExt cx="3040276" cy="1338590"/>
          </a:xfrm>
        </p:grpSpPr>
        <p:sp>
          <p:nvSpPr>
            <p:cNvPr id="216" name="Google Shape;216;p29"/>
            <p:cNvSpPr/>
            <p:nvPr/>
          </p:nvSpPr>
          <p:spPr>
            <a:xfrm rot="2700000">
              <a:off x="4196595" y="1011412"/>
              <a:ext cx="561726" cy="3040276"/>
            </a:xfrm>
            <a:prstGeom prst="roundRect">
              <a:avLst>
                <a:gd name="adj" fmla="val 50000"/>
              </a:avLst>
            </a:prstGeom>
            <a:gradFill>
              <a:gsLst>
                <a:gs pos="0">
                  <a:srgbClr val="46E180"/>
                </a:gs>
                <a:gs pos="100000">
                  <a:srgbClr val="B8DF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Montserrat ExtraBold"/>
                  <a:ea typeface="Montserrat ExtraBold"/>
                  <a:cs typeface="Montserrat ExtraBold"/>
                  <a:sym typeface="Montserrat ExtraBold"/>
                </a:rPr>
                <a:t>2</a:t>
              </a:r>
              <a:endParaRPr sz="1200">
                <a:solidFill>
                  <a:srgbClr val="666666"/>
                </a:solidFill>
                <a:latin typeface="Montserrat ExtraBold"/>
                <a:ea typeface="Montserrat ExtraBold"/>
                <a:cs typeface="Montserrat ExtraBold"/>
                <a:sym typeface="Montserrat ExtraBold"/>
              </a:endParaRPr>
            </a:p>
          </p:txBody>
        </p:sp>
        <p:sp>
          <p:nvSpPr>
            <p:cNvPr id="218" name="Google Shape;218;p29"/>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dirty="0">
                  <a:solidFill>
                    <a:schemeClr val="tx1">
                      <a:lumMod val="50000"/>
                    </a:schemeClr>
                  </a:solidFill>
                  <a:latin typeface="Montserrat ExtraBold"/>
                  <a:ea typeface="Montserrat ExtraBold"/>
                  <a:cs typeface="Montserrat ExtraBold"/>
                  <a:sym typeface="Montserrat ExtraBold"/>
                </a:rPr>
                <a:t>Admin Dashboard</a:t>
              </a:r>
              <a:endParaRPr dirty="0">
                <a:solidFill>
                  <a:schemeClr val="tx1">
                    <a:lumMod val="50000"/>
                  </a:schemeClr>
                </a:solidFill>
                <a:latin typeface="Montserrat ExtraBold"/>
                <a:ea typeface="Montserrat ExtraBold"/>
                <a:cs typeface="Montserrat ExtraBold"/>
                <a:sym typeface="Montserrat ExtraBold"/>
              </a:endParaRPr>
            </a:p>
          </p:txBody>
        </p:sp>
      </p:grpSp>
      <p:grpSp>
        <p:nvGrpSpPr>
          <p:cNvPr id="220" name="Google Shape;220;p29"/>
          <p:cNvGrpSpPr/>
          <p:nvPr/>
        </p:nvGrpSpPr>
        <p:grpSpPr>
          <a:xfrm>
            <a:off x="6178189" y="2238203"/>
            <a:ext cx="3040276" cy="1341290"/>
            <a:chOff x="4877339" y="2238203"/>
            <a:chExt cx="3040276" cy="1341290"/>
          </a:xfrm>
        </p:grpSpPr>
        <p:sp>
          <p:nvSpPr>
            <p:cNvPr id="221" name="Google Shape;221;p29"/>
            <p:cNvSpPr/>
            <p:nvPr/>
          </p:nvSpPr>
          <p:spPr>
            <a:xfrm rot="2700000">
              <a:off x="6116614" y="1011412"/>
              <a:ext cx="561726" cy="3040276"/>
            </a:xfrm>
            <a:prstGeom prst="roundRect">
              <a:avLst>
                <a:gd name="adj" fmla="val 50000"/>
              </a:avLst>
            </a:prstGeom>
            <a:gradFill>
              <a:gsLst>
                <a:gs pos="0">
                  <a:srgbClr val="3C78D8"/>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Montserrat ExtraBold"/>
                  <a:ea typeface="Montserrat ExtraBold"/>
                  <a:cs typeface="Montserrat ExtraBold"/>
                  <a:sym typeface="Montserrat ExtraBold"/>
                </a:rPr>
                <a:t>3</a:t>
              </a:r>
              <a:endParaRPr sz="1200">
                <a:solidFill>
                  <a:srgbClr val="666666"/>
                </a:solidFill>
                <a:latin typeface="Montserrat ExtraBold"/>
                <a:ea typeface="Montserrat ExtraBold"/>
                <a:cs typeface="Montserrat ExtraBold"/>
                <a:sym typeface="Montserrat ExtraBold"/>
              </a:endParaRPr>
            </a:p>
          </p:txBody>
        </p:sp>
        <p:sp>
          <p:nvSpPr>
            <p:cNvPr id="223" name="Google Shape;223;p29"/>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dirty="0">
                  <a:solidFill>
                    <a:schemeClr val="tx1">
                      <a:lumMod val="50000"/>
                    </a:schemeClr>
                  </a:solidFill>
                  <a:latin typeface="Montserrat ExtraBold"/>
                  <a:ea typeface="Montserrat ExtraBold"/>
                  <a:cs typeface="Montserrat ExtraBold"/>
                  <a:sym typeface="Montserrat ExtraBold"/>
                </a:rPr>
                <a:t>Agent Dashboard</a:t>
              </a:r>
              <a:endParaRPr dirty="0">
                <a:solidFill>
                  <a:schemeClr val="tx1">
                    <a:lumMod val="50000"/>
                  </a:schemeClr>
                </a:solidFill>
                <a:latin typeface="Montserrat ExtraBold"/>
                <a:ea typeface="Montserrat ExtraBold"/>
                <a:cs typeface="Montserrat ExtraBold"/>
                <a:sym typeface="Montserrat ExtraBold"/>
              </a:endParaRPr>
            </a:p>
          </p:txBody>
        </p:sp>
      </p:grpSp>
    </p:spTree>
  </p:cSld>
  <p:clrMapOvr>
    <a:masterClrMapping/>
  </p:clrMapOvr>
</p:sld>
</file>

<file path=ppt/theme/theme1.xml><?xml version="1.0" encoding="utf-8"?>
<a:theme xmlns:a="http://schemas.openxmlformats.org/drawingml/2006/main" name="Juliet template">
  <a:themeElements>
    <a:clrScheme name="Custom 347">
      <a:dk1>
        <a:srgbClr val="666666"/>
      </a:dk1>
      <a:lt1>
        <a:srgbClr val="FFFFFF"/>
      </a:lt1>
      <a:dk2>
        <a:srgbClr val="B7B7B7"/>
      </a:dk2>
      <a:lt2>
        <a:srgbClr val="E4E4E4"/>
      </a:lt2>
      <a:accent1>
        <a:srgbClr val="5C91E6"/>
      </a:accent1>
      <a:accent2>
        <a:srgbClr val="4CD5D5"/>
      </a:accent2>
      <a:accent3>
        <a:srgbClr val="7A6DDD"/>
      </a:accent3>
      <a:accent4>
        <a:srgbClr val="EC59B6"/>
      </a:accent4>
      <a:accent5>
        <a:srgbClr val="F79E3A"/>
      </a:accent5>
      <a:accent6>
        <a:srgbClr val="EEDC14"/>
      </a:accent6>
      <a:hlink>
        <a:srgbClr val="66666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388</TotalTime>
  <Words>397</Words>
  <Application>Microsoft Office PowerPoint</Application>
  <PresentationFormat>On-screen Show (16:9)</PresentationFormat>
  <Paragraphs>102</Paragraphs>
  <Slides>20</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Montserrat ExtraBold</vt:lpstr>
      <vt:lpstr>Tw Cen MT</vt:lpstr>
      <vt:lpstr>Montserrat Light</vt:lpstr>
      <vt:lpstr>Bahnschrift Condensed</vt:lpstr>
      <vt:lpstr>Calibri</vt:lpstr>
      <vt:lpstr>Wingdings</vt:lpstr>
      <vt:lpstr>Arial</vt:lpstr>
      <vt:lpstr>Juliet template</vt:lpstr>
      <vt:lpstr>Bank Management System</vt:lpstr>
      <vt:lpstr> </vt:lpstr>
      <vt:lpstr>Team  Members</vt:lpstr>
      <vt:lpstr>Outline of This Presentation!</vt:lpstr>
      <vt:lpstr>Introduction</vt:lpstr>
      <vt:lpstr>Problem Definition</vt:lpstr>
      <vt:lpstr>Objective</vt:lpstr>
      <vt:lpstr>RELATED WORKS</vt:lpstr>
      <vt:lpstr>Proposed Architecture</vt:lpstr>
      <vt:lpstr>Login Dashboard</vt:lpstr>
      <vt:lpstr>  Admin Dashboard</vt:lpstr>
      <vt:lpstr>PowerPoint Presentation</vt:lpstr>
      <vt:lpstr>Result Analysis</vt:lpstr>
      <vt:lpstr>Result Analysis</vt:lpstr>
      <vt:lpstr>Result Analysis</vt:lpstr>
      <vt:lpstr>Result Analysis</vt:lpstr>
      <vt:lpstr>Result Analysis</vt:lpstr>
      <vt:lpstr>Conclusion</vt:lpstr>
      <vt:lpstr>Our Future Plans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Nishat</dc:creator>
  <cp:lastModifiedBy>A.N.M.Liazur Rahman</cp:lastModifiedBy>
  <cp:revision>32</cp:revision>
  <dcterms:modified xsi:type="dcterms:W3CDTF">2022-03-22T19:16:59Z</dcterms:modified>
</cp:coreProperties>
</file>